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67BD6-BA07-4556-9DBA-ACC99DD0B448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C38B7-09DE-4B36-A801-F001C0145F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67BD6-BA07-4556-9DBA-ACC99DD0B448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C38B7-09DE-4B36-A801-F001C0145F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67BD6-BA07-4556-9DBA-ACC99DD0B448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C38B7-09DE-4B36-A801-F001C0145F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67BD6-BA07-4556-9DBA-ACC99DD0B448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C38B7-09DE-4B36-A801-F001C0145F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67BD6-BA07-4556-9DBA-ACC99DD0B448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C38B7-09DE-4B36-A801-F001C0145F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67BD6-BA07-4556-9DBA-ACC99DD0B448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C38B7-09DE-4B36-A801-F001C0145F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67BD6-BA07-4556-9DBA-ACC99DD0B448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C38B7-09DE-4B36-A801-F001C0145F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67BD6-BA07-4556-9DBA-ACC99DD0B448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C38B7-09DE-4B36-A801-F001C0145F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67BD6-BA07-4556-9DBA-ACC99DD0B448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C38B7-09DE-4B36-A801-F001C0145F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67BD6-BA07-4556-9DBA-ACC99DD0B448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C38B7-09DE-4B36-A801-F001C0145F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67BD6-BA07-4556-9DBA-ACC99DD0B448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C38B7-09DE-4B36-A801-F001C0145F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167BD6-BA07-4556-9DBA-ACC99DD0B448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C38B7-09DE-4B36-A801-F001C0145F4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2495253" y="823968"/>
            <a:ext cx="5162032" cy="910443"/>
            <a:chOff x="2495253" y="823968"/>
            <a:chExt cx="5162032" cy="910443"/>
          </a:xfrm>
        </p:grpSpPr>
        <p:sp>
          <p:nvSpPr>
            <p:cNvPr id="2" name="Freeform 1"/>
            <p:cNvSpPr/>
            <p:nvPr/>
          </p:nvSpPr>
          <p:spPr>
            <a:xfrm>
              <a:off x="2495253" y="824313"/>
              <a:ext cx="410613" cy="710051"/>
            </a:xfrm>
            <a:custGeom>
              <a:avLst/>
              <a:gdLst/>
              <a:ahLst/>
              <a:cxnLst/>
              <a:rect l="0" t="0" r="0" b="0"/>
              <a:pathLst>
                <a:path w="410613" h="710051">
                  <a:moveTo>
                    <a:pt x="0" y="175894"/>
                  </a:moveTo>
                  <a:lnTo>
                    <a:pt x="14655" y="113801"/>
                  </a:lnTo>
                  <a:lnTo>
                    <a:pt x="30339" y="81457"/>
                  </a:lnTo>
                  <a:lnTo>
                    <a:pt x="72240" y="40256"/>
                  </a:lnTo>
                  <a:lnTo>
                    <a:pt x="106023" y="17032"/>
                  </a:lnTo>
                  <a:lnTo>
                    <a:pt x="145148" y="3392"/>
                  </a:lnTo>
                  <a:lnTo>
                    <a:pt x="185207" y="0"/>
                  </a:lnTo>
                  <a:lnTo>
                    <a:pt x="219823" y="7054"/>
                  </a:lnTo>
                  <a:lnTo>
                    <a:pt x="252307" y="24612"/>
                  </a:lnTo>
                  <a:lnTo>
                    <a:pt x="273573" y="41977"/>
                  </a:lnTo>
                  <a:lnTo>
                    <a:pt x="308587" y="98532"/>
                  </a:lnTo>
                  <a:lnTo>
                    <a:pt x="341846" y="159789"/>
                  </a:lnTo>
                  <a:lnTo>
                    <a:pt x="364251" y="217274"/>
                  </a:lnTo>
                  <a:lnTo>
                    <a:pt x="374129" y="252885"/>
                  </a:lnTo>
                  <a:lnTo>
                    <a:pt x="378745" y="303991"/>
                  </a:lnTo>
                  <a:lnTo>
                    <a:pt x="384662" y="352149"/>
                  </a:lnTo>
                  <a:lnTo>
                    <a:pt x="380046" y="409832"/>
                  </a:lnTo>
                  <a:lnTo>
                    <a:pt x="371270" y="469037"/>
                  </a:lnTo>
                  <a:lnTo>
                    <a:pt x="360090" y="518425"/>
                  </a:lnTo>
                  <a:lnTo>
                    <a:pt x="339064" y="580683"/>
                  </a:lnTo>
                  <a:lnTo>
                    <a:pt x="320782" y="619485"/>
                  </a:lnTo>
                  <a:lnTo>
                    <a:pt x="288753" y="663340"/>
                  </a:lnTo>
                  <a:lnTo>
                    <a:pt x="255832" y="687130"/>
                  </a:lnTo>
                  <a:lnTo>
                    <a:pt x="216442" y="703408"/>
                  </a:lnTo>
                  <a:lnTo>
                    <a:pt x="175136" y="710050"/>
                  </a:lnTo>
                  <a:lnTo>
                    <a:pt x="133261" y="706429"/>
                  </a:lnTo>
                  <a:lnTo>
                    <a:pt x="108360" y="694787"/>
                  </a:lnTo>
                  <a:lnTo>
                    <a:pt x="77731" y="668502"/>
                  </a:lnTo>
                  <a:lnTo>
                    <a:pt x="69368" y="658717"/>
                  </a:lnTo>
                  <a:lnTo>
                    <a:pt x="60076" y="635367"/>
                  </a:lnTo>
                  <a:lnTo>
                    <a:pt x="57116" y="610561"/>
                  </a:lnTo>
                  <a:lnTo>
                    <a:pt x="63197" y="575695"/>
                  </a:lnTo>
                  <a:lnTo>
                    <a:pt x="79297" y="538589"/>
                  </a:lnTo>
                  <a:lnTo>
                    <a:pt x="100055" y="511736"/>
                  </a:lnTo>
                  <a:lnTo>
                    <a:pt x="127912" y="490132"/>
                  </a:lnTo>
                  <a:lnTo>
                    <a:pt x="148097" y="480112"/>
                  </a:lnTo>
                  <a:lnTo>
                    <a:pt x="175006" y="477998"/>
                  </a:lnTo>
                  <a:lnTo>
                    <a:pt x="219920" y="486505"/>
                  </a:lnTo>
                  <a:lnTo>
                    <a:pt x="256624" y="503843"/>
                  </a:lnTo>
                  <a:lnTo>
                    <a:pt x="313081" y="544814"/>
                  </a:lnTo>
                  <a:lnTo>
                    <a:pt x="370377" y="589744"/>
                  </a:lnTo>
                  <a:lnTo>
                    <a:pt x="396642" y="618037"/>
                  </a:lnTo>
                  <a:lnTo>
                    <a:pt x="410612" y="6391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137492" y="144240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456235" y="823968"/>
              <a:ext cx="288546" cy="650988"/>
            </a:xfrm>
            <a:custGeom>
              <a:avLst/>
              <a:gdLst/>
              <a:ahLst/>
              <a:cxnLst/>
              <a:rect l="0" t="0" r="0" b="0"/>
              <a:pathLst>
                <a:path w="288546" h="650988">
                  <a:moveTo>
                    <a:pt x="260324" y="144653"/>
                  </a:moveTo>
                  <a:lnTo>
                    <a:pt x="229042" y="162634"/>
                  </a:lnTo>
                  <a:lnTo>
                    <a:pt x="183450" y="212941"/>
                  </a:lnTo>
                  <a:lnTo>
                    <a:pt x="153653" y="270052"/>
                  </a:lnTo>
                  <a:lnTo>
                    <a:pt x="122270" y="329734"/>
                  </a:lnTo>
                  <a:lnTo>
                    <a:pt x="95447" y="391609"/>
                  </a:lnTo>
                  <a:lnTo>
                    <a:pt x="73622" y="451565"/>
                  </a:lnTo>
                  <a:lnTo>
                    <a:pt x="52043" y="514850"/>
                  </a:lnTo>
                  <a:lnTo>
                    <a:pt x="41758" y="578087"/>
                  </a:lnTo>
                  <a:lnTo>
                    <a:pt x="45565" y="621428"/>
                  </a:lnTo>
                  <a:lnTo>
                    <a:pt x="50471" y="632129"/>
                  </a:lnTo>
                  <a:lnTo>
                    <a:pt x="65281" y="647139"/>
                  </a:lnTo>
                  <a:lnTo>
                    <a:pt x="75313" y="650439"/>
                  </a:lnTo>
                  <a:lnTo>
                    <a:pt x="98938" y="650987"/>
                  </a:lnTo>
                  <a:lnTo>
                    <a:pt x="138547" y="639129"/>
                  </a:lnTo>
                  <a:lnTo>
                    <a:pt x="168740" y="620797"/>
                  </a:lnTo>
                  <a:lnTo>
                    <a:pt x="214363" y="570666"/>
                  </a:lnTo>
                  <a:lnTo>
                    <a:pt x="222350" y="549631"/>
                  </a:lnTo>
                  <a:lnTo>
                    <a:pt x="233066" y="498000"/>
                  </a:lnTo>
                  <a:lnTo>
                    <a:pt x="231841" y="456669"/>
                  </a:lnTo>
                  <a:lnTo>
                    <a:pt x="212540" y="401951"/>
                  </a:lnTo>
                  <a:lnTo>
                    <a:pt x="179321" y="350892"/>
                  </a:lnTo>
                  <a:lnTo>
                    <a:pt x="141898" y="313423"/>
                  </a:lnTo>
                  <a:lnTo>
                    <a:pt x="82613" y="269419"/>
                  </a:lnTo>
                  <a:lnTo>
                    <a:pt x="23870" y="207686"/>
                  </a:lnTo>
                  <a:lnTo>
                    <a:pt x="6860" y="176198"/>
                  </a:lnTo>
                  <a:lnTo>
                    <a:pt x="0" y="133463"/>
                  </a:lnTo>
                  <a:lnTo>
                    <a:pt x="4634" y="110044"/>
                  </a:lnTo>
                  <a:lnTo>
                    <a:pt x="33198" y="61197"/>
                  </a:lnTo>
                  <a:lnTo>
                    <a:pt x="63598" y="29685"/>
                  </a:lnTo>
                  <a:lnTo>
                    <a:pt x="83983" y="16348"/>
                  </a:lnTo>
                  <a:lnTo>
                    <a:pt x="121767" y="3431"/>
                  </a:lnTo>
                  <a:lnTo>
                    <a:pt x="148830" y="0"/>
                  </a:lnTo>
                  <a:lnTo>
                    <a:pt x="190374" y="9246"/>
                  </a:lnTo>
                  <a:lnTo>
                    <a:pt x="237928" y="34501"/>
                  </a:lnTo>
                  <a:lnTo>
                    <a:pt x="259729" y="52413"/>
                  </a:lnTo>
                  <a:lnTo>
                    <a:pt x="274878" y="75192"/>
                  </a:lnTo>
                  <a:lnTo>
                    <a:pt x="284340" y="100913"/>
                  </a:lnTo>
                  <a:lnTo>
                    <a:pt x="288545" y="127943"/>
                  </a:lnTo>
                  <a:lnTo>
                    <a:pt x="284175" y="152434"/>
                  </a:lnTo>
                  <a:lnTo>
                    <a:pt x="260324" y="2078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116642" y="1210777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0"/>
                  </a:moveTo>
                  <a:lnTo>
                    <a:pt x="36222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790466" y="905450"/>
              <a:ext cx="1" cy="484312"/>
            </a:xfrm>
            <a:custGeom>
              <a:avLst/>
              <a:gdLst/>
              <a:ahLst/>
              <a:cxnLst/>
              <a:rect l="0" t="0" r="0" b="0"/>
              <a:pathLst>
                <a:path w="1" h="484312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68552"/>
                  </a:lnTo>
                  <a:lnTo>
                    <a:pt x="0" y="230217"/>
                  </a:lnTo>
                  <a:lnTo>
                    <a:pt x="0" y="290317"/>
                  </a:lnTo>
                  <a:lnTo>
                    <a:pt x="0" y="347249"/>
                  </a:lnTo>
                  <a:lnTo>
                    <a:pt x="0" y="395737"/>
                  </a:lnTo>
                  <a:lnTo>
                    <a:pt x="0" y="445199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495668" y="873865"/>
              <a:ext cx="526426" cy="157928"/>
            </a:xfrm>
            <a:custGeom>
              <a:avLst/>
              <a:gdLst/>
              <a:ahLst/>
              <a:cxnLst/>
              <a:rect l="0" t="0" r="0" b="0"/>
              <a:pathLst>
                <a:path w="526426" h="157928">
                  <a:moveTo>
                    <a:pt x="526425" y="0"/>
                  </a:moveTo>
                  <a:lnTo>
                    <a:pt x="462997" y="27511"/>
                  </a:lnTo>
                  <a:lnTo>
                    <a:pt x="410578" y="51138"/>
                  </a:lnTo>
                  <a:lnTo>
                    <a:pt x="360085" y="69199"/>
                  </a:lnTo>
                  <a:lnTo>
                    <a:pt x="305051" y="87152"/>
                  </a:lnTo>
                  <a:lnTo>
                    <a:pt x="242336" y="110133"/>
                  </a:lnTo>
                  <a:lnTo>
                    <a:pt x="188855" y="117811"/>
                  </a:lnTo>
                  <a:lnTo>
                    <a:pt x="126472" y="132454"/>
                  </a:lnTo>
                  <a:lnTo>
                    <a:pt x="64806" y="141878"/>
                  </a:lnTo>
                  <a:lnTo>
                    <a:pt x="11770" y="155005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548311" y="1347647"/>
              <a:ext cx="558011" cy="115815"/>
            </a:xfrm>
            <a:custGeom>
              <a:avLst/>
              <a:gdLst/>
              <a:ahLst/>
              <a:cxnLst/>
              <a:rect l="0" t="0" r="0" b="0"/>
              <a:pathLst>
                <a:path w="558011" h="115815">
                  <a:moveTo>
                    <a:pt x="558010" y="0"/>
                  </a:moveTo>
                  <a:lnTo>
                    <a:pt x="508458" y="14654"/>
                  </a:lnTo>
                  <a:lnTo>
                    <a:pt x="452341" y="24749"/>
                  </a:lnTo>
                  <a:lnTo>
                    <a:pt x="400619" y="35149"/>
                  </a:lnTo>
                  <a:lnTo>
                    <a:pt x="341220" y="41908"/>
                  </a:lnTo>
                  <a:lnTo>
                    <a:pt x="284427" y="53295"/>
                  </a:lnTo>
                  <a:lnTo>
                    <a:pt x="228148" y="66810"/>
                  </a:lnTo>
                  <a:lnTo>
                    <a:pt x="171971" y="80744"/>
                  </a:lnTo>
                  <a:lnTo>
                    <a:pt x="115815" y="91642"/>
                  </a:lnTo>
                  <a:lnTo>
                    <a:pt x="52859" y="102752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169492" y="1167062"/>
              <a:ext cx="189514" cy="230455"/>
            </a:xfrm>
            <a:custGeom>
              <a:avLst/>
              <a:gdLst/>
              <a:ahLst/>
              <a:cxnLst/>
              <a:rect l="0" t="0" r="0" b="0"/>
              <a:pathLst>
                <a:path w="189514" h="230455">
                  <a:moveTo>
                    <a:pt x="0" y="64772"/>
                  </a:moveTo>
                  <a:lnTo>
                    <a:pt x="0" y="116822"/>
                  </a:lnTo>
                  <a:lnTo>
                    <a:pt x="3120" y="166762"/>
                  </a:lnTo>
                  <a:lnTo>
                    <a:pt x="9065" y="225558"/>
                  </a:lnTo>
                  <a:lnTo>
                    <a:pt x="8383" y="230454"/>
                  </a:lnTo>
                  <a:lnTo>
                    <a:pt x="6759" y="229039"/>
                  </a:lnTo>
                  <a:lnTo>
                    <a:pt x="3004" y="214988"/>
                  </a:lnTo>
                  <a:lnTo>
                    <a:pt x="2060" y="181940"/>
                  </a:lnTo>
                  <a:lnTo>
                    <a:pt x="9182" y="122532"/>
                  </a:lnTo>
                  <a:lnTo>
                    <a:pt x="18668" y="69076"/>
                  </a:lnTo>
                  <a:lnTo>
                    <a:pt x="25064" y="45628"/>
                  </a:lnTo>
                  <a:lnTo>
                    <a:pt x="38046" y="26627"/>
                  </a:lnTo>
                  <a:lnTo>
                    <a:pt x="55514" y="11554"/>
                  </a:lnTo>
                  <a:lnTo>
                    <a:pt x="74975" y="955"/>
                  </a:lnTo>
                  <a:lnTo>
                    <a:pt x="85079" y="0"/>
                  </a:lnTo>
                  <a:lnTo>
                    <a:pt x="105663" y="5179"/>
                  </a:lnTo>
                  <a:lnTo>
                    <a:pt x="123391" y="18399"/>
                  </a:lnTo>
                  <a:lnTo>
                    <a:pt x="137898" y="37143"/>
                  </a:lnTo>
                  <a:lnTo>
                    <a:pt x="159864" y="87303"/>
                  </a:lnTo>
                  <a:lnTo>
                    <a:pt x="183702" y="148977"/>
                  </a:lnTo>
                  <a:lnTo>
                    <a:pt x="189513" y="212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425070" y="1150860"/>
              <a:ext cx="168853" cy="259959"/>
            </a:xfrm>
            <a:custGeom>
              <a:avLst/>
              <a:gdLst/>
              <a:ahLst/>
              <a:cxnLst/>
              <a:rect l="0" t="0" r="0" b="0"/>
              <a:pathLst>
                <a:path w="168853" h="259959">
                  <a:moveTo>
                    <a:pt x="28691" y="165202"/>
                  </a:moveTo>
                  <a:lnTo>
                    <a:pt x="82566" y="130455"/>
                  </a:lnTo>
                  <a:lnTo>
                    <a:pt x="128549" y="103969"/>
                  </a:lnTo>
                  <a:lnTo>
                    <a:pt x="156994" y="75984"/>
                  </a:lnTo>
                  <a:lnTo>
                    <a:pt x="166823" y="57699"/>
                  </a:lnTo>
                  <a:lnTo>
                    <a:pt x="168852" y="37874"/>
                  </a:lnTo>
                  <a:lnTo>
                    <a:pt x="167756" y="27674"/>
                  </a:lnTo>
                  <a:lnTo>
                    <a:pt x="163515" y="19704"/>
                  </a:lnTo>
                  <a:lnTo>
                    <a:pt x="149444" y="7729"/>
                  </a:lnTo>
                  <a:lnTo>
                    <a:pt x="116203" y="0"/>
                  </a:lnTo>
                  <a:lnTo>
                    <a:pt x="93322" y="4431"/>
                  </a:lnTo>
                  <a:lnTo>
                    <a:pt x="63829" y="20080"/>
                  </a:lnTo>
                  <a:lnTo>
                    <a:pt x="48987" y="34023"/>
                  </a:lnTo>
                  <a:lnTo>
                    <a:pt x="14986" y="92002"/>
                  </a:lnTo>
                  <a:lnTo>
                    <a:pt x="2924" y="124406"/>
                  </a:lnTo>
                  <a:lnTo>
                    <a:pt x="0" y="161953"/>
                  </a:lnTo>
                  <a:lnTo>
                    <a:pt x="3461" y="184815"/>
                  </a:lnTo>
                  <a:lnTo>
                    <a:pt x="23166" y="217416"/>
                  </a:lnTo>
                  <a:lnTo>
                    <a:pt x="45641" y="243714"/>
                  </a:lnTo>
                  <a:lnTo>
                    <a:pt x="60011" y="252738"/>
                  </a:lnTo>
                  <a:lnTo>
                    <a:pt x="81334" y="2599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654662" y="1183595"/>
              <a:ext cx="283412" cy="550816"/>
            </a:xfrm>
            <a:custGeom>
              <a:avLst/>
              <a:gdLst/>
              <a:ahLst/>
              <a:cxnLst/>
              <a:rect l="0" t="0" r="0" b="0"/>
              <a:pathLst>
                <a:path w="283412" h="550816">
                  <a:moveTo>
                    <a:pt x="146540" y="153524"/>
                  </a:moveTo>
                  <a:lnTo>
                    <a:pt x="153776" y="125968"/>
                  </a:lnTo>
                  <a:lnTo>
                    <a:pt x="153299" y="72865"/>
                  </a:lnTo>
                  <a:lnTo>
                    <a:pt x="147205" y="50995"/>
                  </a:lnTo>
                  <a:lnTo>
                    <a:pt x="124228" y="17891"/>
                  </a:lnTo>
                  <a:lnTo>
                    <a:pt x="117627" y="10459"/>
                  </a:lnTo>
                  <a:lnTo>
                    <a:pt x="97815" y="2202"/>
                  </a:lnTo>
                  <a:lnTo>
                    <a:pt x="85981" y="0"/>
                  </a:lnTo>
                  <a:lnTo>
                    <a:pt x="63473" y="3793"/>
                  </a:lnTo>
                  <a:lnTo>
                    <a:pt x="34190" y="19082"/>
                  </a:lnTo>
                  <a:lnTo>
                    <a:pt x="19398" y="32941"/>
                  </a:lnTo>
                  <a:lnTo>
                    <a:pt x="8924" y="50798"/>
                  </a:lnTo>
                  <a:lnTo>
                    <a:pt x="2040" y="86172"/>
                  </a:lnTo>
                  <a:lnTo>
                    <a:pt x="0" y="131878"/>
                  </a:lnTo>
                  <a:lnTo>
                    <a:pt x="3223" y="144942"/>
                  </a:lnTo>
                  <a:lnTo>
                    <a:pt x="16163" y="165698"/>
                  </a:lnTo>
                  <a:lnTo>
                    <a:pt x="25697" y="170998"/>
                  </a:lnTo>
                  <a:lnTo>
                    <a:pt x="48768" y="173768"/>
                  </a:lnTo>
                  <a:lnTo>
                    <a:pt x="71501" y="167981"/>
                  </a:lnTo>
                  <a:lnTo>
                    <a:pt x="100910" y="151568"/>
                  </a:lnTo>
                  <a:lnTo>
                    <a:pt x="109101" y="145201"/>
                  </a:lnTo>
                  <a:lnTo>
                    <a:pt x="114562" y="146805"/>
                  </a:lnTo>
                  <a:lnTo>
                    <a:pt x="118202" y="153724"/>
                  </a:lnTo>
                  <a:lnTo>
                    <a:pt x="124524" y="215768"/>
                  </a:lnTo>
                  <a:lnTo>
                    <a:pt x="125199" y="265293"/>
                  </a:lnTo>
                  <a:lnTo>
                    <a:pt x="126569" y="320391"/>
                  </a:lnTo>
                  <a:lnTo>
                    <a:pt x="133800" y="381588"/>
                  </a:lnTo>
                  <a:lnTo>
                    <a:pt x="135356" y="436737"/>
                  </a:lnTo>
                  <a:lnTo>
                    <a:pt x="138937" y="487003"/>
                  </a:lnTo>
                  <a:lnTo>
                    <a:pt x="145038" y="545910"/>
                  </a:lnTo>
                  <a:lnTo>
                    <a:pt x="145539" y="550815"/>
                  </a:lnTo>
                  <a:lnTo>
                    <a:pt x="154815" y="496551"/>
                  </a:lnTo>
                  <a:lnTo>
                    <a:pt x="162213" y="449530"/>
                  </a:lnTo>
                  <a:lnTo>
                    <a:pt x="177180" y="422683"/>
                  </a:lnTo>
                  <a:lnTo>
                    <a:pt x="192914" y="410411"/>
                  </a:lnTo>
                  <a:lnTo>
                    <a:pt x="231610" y="393000"/>
                  </a:lnTo>
                  <a:lnTo>
                    <a:pt x="283411" y="3851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843316" y="1179191"/>
              <a:ext cx="175010" cy="202394"/>
            </a:xfrm>
            <a:custGeom>
              <a:avLst/>
              <a:gdLst/>
              <a:ahLst/>
              <a:cxnLst/>
              <a:rect l="0" t="0" r="0" b="0"/>
              <a:pathLst>
                <a:path w="175010" h="202394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26364" y="156396"/>
                  </a:lnTo>
                  <a:lnTo>
                    <a:pt x="39403" y="178304"/>
                  </a:lnTo>
                  <a:lnTo>
                    <a:pt x="56117" y="193500"/>
                  </a:lnTo>
                  <a:lnTo>
                    <a:pt x="65487" y="199190"/>
                  </a:lnTo>
                  <a:lnTo>
                    <a:pt x="85257" y="202393"/>
                  </a:lnTo>
                  <a:lnTo>
                    <a:pt x="95443" y="201609"/>
                  </a:lnTo>
                  <a:lnTo>
                    <a:pt x="112999" y="194499"/>
                  </a:lnTo>
                  <a:lnTo>
                    <a:pt x="128600" y="182371"/>
                  </a:lnTo>
                  <a:lnTo>
                    <a:pt x="157680" y="142869"/>
                  </a:lnTo>
                  <a:lnTo>
                    <a:pt x="169516" y="116140"/>
                  </a:lnTo>
                  <a:lnTo>
                    <a:pt x="175009" y="70547"/>
                  </a:lnTo>
                  <a:lnTo>
                    <a:pt x="168456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076415" y="1194462"/>
              <a:ext cx="251213" cy="195300"/>
            </a:xfrm>
            <a:custGeom>
              <a:avLst/>
              <a:gdLst/>
              <a:ahLst/>
              <a:cxnLst/>
              <a:rect l="0" t="0" r="0" b="0"/>
              <a:pathLst>
                <a:path w="251213" h="195300">
                  <a:moveTo>
                    <a:pt x="145927" y="90014"/>
                  </a:moveTo>
                  <a:lnTo>
                    <a:pt x="145926" y="67657"/>
                  </a:lnTo>
                  <a:lnTo>
                    <a:pt x="134748" y="36987"/>
                  </a:lnTo>
                  <a:lnTo>
                    <a:pt x="116618" y="11261"/>
                  </a:lnTo>
                  <a:lnTo>
                    <a:pt x="93906" y="2370"/>
                  </a:lnTo>
                  <a:lnTo>
                    <a:pt x="79661" y="0"/>
                  </a:lnTo>
                  <a:lnTo>
                    <a:pt x="66654" y="1928"/>
                  </a:lnTo>
                  <a:lnTo>
                    <a:pt x="32752" y="20241"/>
                  </a:lnTo>
                  <a:lnTo>
                    <a:pt x="15298" y="34047"/>
                  </a:lnTo>
                  <a:lnTo>
                    <a:pt x="5981" y="57341"/>
                  </a:lnTo>
                  <a:lnTo>
                    <a:pt x="0" y="114366"/>
                  </a:lnTo>
                  <a:lnTo>
                    <a:pt x="5421" y="139442"/>
                  </a:lnTo>
                  <a:lnTo>
                    <a:pt x="10142" y="151042"/>
                  </a:lnTo>
                  <a:lnTo>
                    <a:pt x="24747" y="167051"/>
                  </a:lnTo>
                  <a:lnTo>
                    <a:pt x="33555" y="172957"/>
                  </a:lnTo>
                  <a:lnTo>
                    <a:pt x="42936" y="174555"/>
                  </a:lnTo>
                  <a:lnTo>
                    <a:pt x="62719" y="170092"/>
                  </a:lnTo>
                  <a:lnTo>
                    <a:pt x="87997" y="154425"/>
                  </a:lnTo>
                  <a:lnTo>
                    <a:pt x="99904" y="138529"/>
                  </a:lnTo>
                  <a:lnTo>
                    <a:pt x="117079" y="99727"/>
                  </a:lnTo>
                  <a:lnTo>
                    <a:pt x="122015" y="96490"/>
                  </a:lnTo>
                  <a:lnTo>
                    <a:pt x="127646" y="97841"/>
                  </a:lnTo>
                  <a:lnTo>
                    <a:pt x="140141" y="108700"/>
                  </a:lnTo>
                  <a:lnTo>
                    <a:pt x="182300" y="162090"/>
                  </a:lnTo>
                  <a:lnTo>
                    <a:pt x="220572" y="183064"/>
                  </a:lnTo>
                  <a:lnTo>
                    <a:pt x="251212" y="1952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327627" y="926507"/>
              <a:ext cx="31587" cy="452727"/>
            </a:xfrm>
            <a:custGeom>
              <a:avLst/>
              <a:gdLst/>
              <a:ahLst/>
              <a:cxnLst/>
              <a:rect l="0" t="0" r="0" b="0"/>
              <a:pathLst>
                <a:path w="31587" h="452727">
                  <a:moveTo>
                    <a:pt x="0" y="0"/>
                  </a:moveTo>
                  <a:lnTo>
                    <a:pt x="1" y="52051"/>
                  </a:lnTo>
                  <a:lnTo>
                    <a:pt x="3120" y="111349"/>
                  </a:lnTo>
                  <a:lnTo>
                    <a:pt x="11453" y="168303"/>
                  </a:lnTo>
                  <a:lnTo>
                    <a:pt x="19160" y="224578"/>
                  </a:lnTo>
                  <a:lnTo>
                    <a:pt x="21852" y="279584"/>
                  </a:lnTo>
                  <a:lnTo>
                    <a:pt x="29316" y="334817"/>
                  </a:lnTo>
                  <a:lnTo>
                    <a:pt x="30913" y="385814"/>
                  </a:lnTo>
                  <a:lnTo>
                    <a:pt x="31387" y="424321"/>
                  </a:lnTo>
                  <a:lnTo>
                    <a:pt x="31586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485554" y="1231834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0" y="0"/>
                  </a:moveTo>
                  <a:lnTo>
                    <a:pt x="0" y="58617"/>
                  </a:lnTo>
                  <a:lnTo>
                    <a:pt x="7236" y="120026"/>
                  </a:lnTo>
                  <a:lnTo>
                    <a:pt x="9878" y="169071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496083" y="1000207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10528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718157" y="979150"/>
              <a:ext cx="20082" cy="442198"/>
            </a:xfrm>
            <a:custGeom>
              <a:avLst/>
              <a:gdLst/>
              <a:ahLst/>
              <a:cxnLst/>
              <a:rect l="0" t="0" r="0" b="0"/>
              <a:pathLst>
                <a:path w="20082" h="442198">
                  <a:moveTo>
                    <a:pt x="9553" y="0"/>
                  </a:moveTo>
                  <a:lnTo>
                    <a:pt x="2317" y="28726"/>
                  </a:lnTo>
                  <a:lnTo>
                    <a:pt x="0" y="80261"/>
                  </a:lnTo>
                  <a:lnTo>
                    <a:pt x="484" y="142194"/>
                  </a:lnTo>
                  <a:lnTo>
                    <a:pt x="7516" y="189530"/>
                  </a:lnTo>
                  <a:lnTo>
                    <a:pt x="15838" y="250999"/>
                  </a:lnTo>
                  <a:lnTo>
                    <a:pt x="18824" y="307297"/>
                  </a:lnTo>
                  <a:lnTo>
                    <a:pt x="19708" y="359852"/>
                  </a:lnTo>
                  <a:lnTo>
                    <a:pt x="20007" y="413886"/>
                  </a:lnTo>
                  <a:lnTo>
                    <a:pt x="20081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611896" y="1179191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198540" y="3120"/>
                  </a:lnTo>
                  <a:lnTo>
                    <a:pt x="143593" y="9065"/>
                  </a:lnTo>
                  <a:lnTo>
                    <a:pt x="86509" y="17475"/>
                  </a:lnTo>
                  <a:lnTo>
                    <a:pt x="29480" y="2346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917222" y="1242362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0" y="0"/>
                  </a:moveTo>
                  <a:lnTo>
                    <a:pt x="0" y="58617"/>
                  </a:lnTo>
                  <a:lnTo>
                    <a:pt x="1170" y="118857"/>
                  </a:lnTo>
                  <a:lnTo>
                    <a:pt x="8334" y="163858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927751" y="10844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040342" y="1185547"/>
              <a:ext cx="214038" cy="225272"/>
            </a:xfrm>
            <a:custGeom>
              <a:avLst/>
              <a:gdLst/>
              <a:ahLst/>
              <a:cxnLst/>
              <a:rect l="0" t="0" r="0" b="0"/>
              <a:pathLst>
                <a:path w="214038" h="225272">
                  <a:moveTo>
                    <a:pt x="3223" y="77872"/>
                  </a:moveTo>
                  <a:lnTo>
                    <a:pt x="64333" y="95831"/>
                  </a:lnTo>
                  <a:lnTo>
                    <a:pt x="124354" y="107432"/>
                  </a:lnTo>
                  <a:lnTo>
                    <a:pt x="165195" y="103268"/>
                  </a:lnTo>
                  <a:lnTo>
                    <a:pt x="186735" y="91499"/>
                  </a:lnTo>
                  <a:lnTo>
                    <a:pt x="202936" y="74570"/>
                  </a:lnTo>
                  <a:lnTo>
                    <a:pt x="214037" y="55348"/>
                  </a:lnTo>
                  <a:lnTo>
                    <a:pt x="213955" y="46478"/>
                  </a:lnTo>
                  <a:lnTo>
                    <a:pt x="210392" y="38225"/>
                  </a:lnTo>
                  <a:lnTo>
                    <a:pt x="197073" y="23987"/>
                  </a:lnTo>
                  <a:lnTo>
                    <a:pt x="168674" y="9394"/>
                  </a:lnTo>
                  <a:lnTo>
                    <a:pt x="132313" y="0"/>
                  </a:lnTo>
                  <a:lnTo>
                    <a:pt x="71695" y="8981"/>
                  </a:lnTo>
                  <a:lnTo>
                    <a:pt x="41969" y="24185"/>
                  </a:lnTo>
                  <a:lnTo>
                    <a:pt x="18343" y="49097"/>
                  </a:lnTo>
                  <a:lnTo>
                    <a:pt x="2113" y="78705"/>
                  </a:lnTo>
                  <a:lnTo>
                    <a:pt x="0" y="102419"/>
                  </a:lnTo>
                  <a:lnTo>
                    <a:pt x="8175" y="155771"/>
                  </a:lnTo>
                  <a:lnTo>
                    <a:pt x="23278" y="186221"/>
                  </a:lnTo>
                  <a:lnTo>
                    <a:pt x="39042" y="199337"/>
                  </a:lnTo>
                  <a:lnTo>
                    <a:pt x="97979" y="2252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371427" y="1194110"/>
              <a:ext cx="285858" cy="298664"/>
            </a:xfrm>
            <a:custGeom>
              <a:avLst/>
              <a:gdLst/>
              <a:ahLst/>
              <a:cxnLst/>
              <a:rect l="0" t="0" r="0" b="0"/>
              <a:pathLst>
                <a:path w="285858" h="298664">
                  <a:moveTo>
                    <a:pt x="166977" y="16667"/>
                  </a:moveTo>
                  <a:lnTo>
                    <a:pt x="155798" y="5488"/>
                  </a:lnTo>
                  <a:lnTo>
                    <a:pt x="134713" y="0"/>
                  </a:lnTo>
                  <a:lnTo>
                    <a:pt x="93076" y="30"/>
                  </a:lnTo>
                  <a:lnTo>
                    <a:pt x="42675" y="10521"/>
                  </a:lnTo>
                  <a:lnTo>
                    <a:pt x="9654" y="26024"/>
                  </a:lnTo>
                  <a:lnTo>
                    <a:pt x="3603" y="34603"/>
                  </a:lnTo>
                  <a:lnTo>
                    <a:pt x="0" y="56614"/>
                  </a:lnTo>
                  <a:lnTo>
                    <a:pt x="3016" y="66695"/>
                  </a:lnTo>
                  <a:lnTo>
                    <a:pt x="15727" y="84135"/>
                  </a:lnTo>
                  <a:lnTo>
                    <a:pt x="42614" y="101518"/>
                  </a:lnTo>
                  <a:lnTo>
                    <a:pt x="98781" y="117872"/>
                  </a:lnTo>
                  <a:lnTo>
                    <a:pt x="156149" y="132368"/>
                  </a:lnTo>
                  <a:lnTo>
                    <a:pt x="218194" y="151183"/>
                  </a:lnTo>
                  <a:lnTo>
                    <a:pt x="258332" y="175516"/>
                  </a:lnTo>
                  <a:lnTo>
                    <a:pt x="273090" y="190211"/>
                  </a:lnTo>
                  <a:lnTo>
                    <a:pt x="283549" y="208441"/>
                  </a:lnTo>
                  <a:lnTo>
                    <a:pt x="285857" y="234481"/>
                  </a:lnTo>
                  <a:lnTo>
                    <a:pt x="281814" y="262042"/>
                  </a:lnTo>
                  <a:lnTo>
                    <a:pt x="272218" y="282090"/>
                  </a:lnTo>
                  <a:lnTo>
                    <a:pt x="264044" y="288372"/>
                  </a:lnTo>
                  <a:lnTo>
                    <a:pt x="242483" y="295352"/>
                  </a:lnTo>
                  <a:lnTo>
                    <a:pt x="190514" y="298663"/>
                  </a:lnTo>
                  <a:lnTo>
                    <a:pt x="135188" y="286146"/>
                  </a:lnTo>
                  <a:lnTo>
                    <a:pt x="71957" y="262492"/>
                  </a:lnTo>
                  <a:lnTo>
                    <a:pt x="61692" y="2588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185778" y="2000414"/>
            <a:ext cx="3835086" cy="663296"/>
            <a:chOff x="2185778" y="2000414"/>
            <a:chExt cx="3835086" cy="663296"/>
          </a:xfrm>
        </p:grpSpPr>
        <p:sp>
          <p:nvSpPr>
            <p:cNvPr id="24" name="Freeform 23"/>
            <p:cNvSpPr/>
            <p:nvPr/>
          </p:nvSpPr>
          <p:spPr>
            <a:xfrm>
              <a:off x="2185778" y="2337000"/>
              <a:ext cx="246305" cy="298171"/>
            </a:xfrm>
            <a:custGeom>
              <a:avLst/>
              <a:gdLst/>
              <a:ahLst/>
              <a:cxnLst/>
              <a:rect l="0" t="0" r="0" b="0"/>
              <a:pathLst>
                <a:path w="246305" h="298171">
                  <a:moveTo>
                    <a:pt x="183133" y="74026"/>
                  </a:moveTo>
                  <a:lnTo>
                    <a:pt x="168479" y="30063"/>
                  </a:lnTo>
                  <a:lnTo>
                    <a:pt x="155563" y="13152"/>
                  </a:lnTo>
                  <a:lnTo>
                    <a:pt x="147206" y="5367"/>
                  </a:lnTo>
                  <a:lnTo>
                    <a:pt x="138125" y="1347"/>
                  </a:lnTo>
                  <a:lnTo>
                    <a:pt x="118676" y="0"/>
                  </a:lnTo>
                  <a:lnTo>
                    <a:pt x="87996" y="5819"/>
                  </a:lnTo>
                  <a:lnTo>
                    <a:pt x="56679" y="20541"/>
                  </a:lnTo>
                  <a:lnTo>
                    <a:pt x="30762" y="45310"/>
                  </a:lnTo>
                  <a:lnTo>
                    <a:pt x="13854" y="80465"/>
                  </a:lnTo>
                  <a:lnTo>
                    <a:pt x="0" y="142671"/>
                  </a:lnTo>
                  <a:lnTo>
                    <a:pt x="6102" y="205045"/>
                  </a:lnTo>
                  <a:lnTo>
                    <a:pt x="18376" y="240748"/>
                  </a:lnTo>
                  <a:lnTo>
                    <a:pt x="43484" y="278664"/>
                  </a:lnTo>
                  <a:lnTo>
                    <a:pt x="69616" y="295836"/>
                  </a:lnTo>
                  <a:lnTo>
                    <a:pt x="92517" y="298170"/>
                  </a:lnTo>
                  <a:lnTo>
                    <a:pt x="105175" y="297155"/>
                  </a:lnTo>
                  <a:lnTo>
                    <a:pt x="125478" y="286668"/>
                  </a:lnTo>
                  <a:lnTo>
                    <a:pt x="142301" y="269139"/>
                  </a:lnTo>
                  <a:lnTo>
                    <a:pt x="169045" y="219758"/>
                  </a:lnTo>
                  <a:lnTo>
                    <a:pt x="189684" y="159421"/>
                  </a:lnTo>
                  <a:lnTo>
                    <a:pt x="198203" y="127014"/>
                  </a:lnTo>
                  <a:lnTo>
                    <a:pt x="196460" y="105765"/>
                  </a:lnTo>
                  <a:lnTo>
                    <a:pt x="195527" y="104544"/>
                  </a:lnTo>
                  <a:lnTo>
                    <a:pt x="194996" y="166012"/>
                  </a:lnTo>
                  <a:lnTo>
                    <a:pt x="208338" y="221060"/>
                  </a:lnTo>
                  <a:lnTo>
                    <a:pt x="246304" y="2740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516310" y="2397248"/>
              <a:ext cx="173313" cy="195373"/>
            </a:xfrm>
            <a:custGeom>
              <a:avLst/>
              <a:gdLst/>
              <a:ahLst/>
              <a:cxnLst/>
              <a:rect l="0" t="0" r="0" b="0"/>
              <a:pathLst>
                <a:path w="173313" h="195373">
                  <a:moveTo>
                    <a:pt x="0" y="98005"/>
                  </a:moveTo>
                  <a:lnTo>
                    <a:pt x="9066" y="156622"/>
                  </a:lnTo>
                  <a:lnTo>
                    <a:pt x="21274" y="191412"/>
                  </a:lnTo>
                  <a:lnTo>
                    <a:pt x="23541" y="195372"/>
                  </a:lnTo>
                  <a:lnTo>
                    <a:pt x="23883" y="194502"/>
                  </a:lnTo>
                  <a:lnTo>
                    <a:pt x="21430" y="141822"/>
                  </a:lnTo>
                  <a:lnTo>
                    <a:pt x="22337" y="92921"/>
                  </a:lnTo>
                  <a:lnTo>
                    <a:pt x="30665" y="43726"/>
                  </a:lnTo>
                  <a:lnTo>
                    <a:pt x="41315" y="17729"/>
                  </a:lnTo>
                  <a:lnTo>
                    <a:pt x="49770" y="9393"/>
                  </a:lnTo>
                  <a:lnTo>
                    <a:pt x="71643" y="131"/>
                  </a:lnTo>
                  <a:lnTo>
                    <a:pt x="81688" y="0"/>
                  </a:lnTo>
                  <a:lnTo>
                    <a:pt x="99087" y="6095"/>
                  </a:lnTo>
                  <a:lnTo>
                    <a:pt x="122036" y="22679"/>
                  </a:lnTo>
                  <a:lnTo>
                    <a:pt x="149582" y="57650"/>
                  </a:lnTo>
                  <a:lnTo>
                    <a:pt x="162344" y="89168"/>
                  </a:lnTo>
                  <a:lnTo>
                    <a:pt x="173241" y="149253"/>
                  </a:lnTo>
                  <a:lnTo>
                    <a:pt x="173312" y="164846"/>
                  </a:lnTo>
                  <a:lnTo>
                    <a:pt x="168456" y="1822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792384" y="2199077"/>
              <a:ext cx="166124" cy="389514"/>
            </a:xfrm>
            <a:custGeom>
              <a:avLst/>
              <a:gdLst/>
              <a:ahLst/>
              <a:cxnLst/>
              <a:rect l="0" t="0" r="0" b="0"/>
              <a:pathLst>
                <a:path w="166124" h="389514">
                  <a:moveTo>
                    <a:pt x="113481" y="264591"/>
                  </a:moveTo>
                  <a:lnTo>
                    <a:pt x="103906" y="240544"/>
                  </a:lnTo>
                  <a:lnTo>
                    <a:pt x="93237" y="226218"/>
                  </a:lnTo>
                  <a:lnTo>
                    <a:pt x="74458" y="218290"/>
                  </a:lnTo>
                  <a:lnTo>
                    <a:pt x="62899" y="216176"/>
                  </a:lnTo>
                  <a:lnTo>
                    <a:pt x="52853" y="217107"/>
                  </a:lnTo>
                  <a:lnTo>
                    <a:pt x="35453" y="224380"/>
                  </a:lnTo>
                  <a:lnTo>
                    <a:pt x="23040" y="238530"/>
                  </a:lnTo>
                  <a:lnTo>
                    <a:pt x="5539" y="276211"/>
                  </a:lnTo>
                  <a:lnTo>
                    <a:pt x="0" y="312617"/>
                  </a:lnTo>
                  <a:lnTo>
                    <a:pt x="6534" y="358436"/>
                  </a:lnTo>
                  <a:lnTo>
                    <a:pt x="12526" y="379999"/>
                  </a:lnTo>
                  <a:lnTo>
                    <a:pt x="19272" y="385984"/>
                  </a:lnTo>
                  <a:lnTo>
                    <a:pt x="28448" y="388803"/>
                  </a:lnTo>
                  <a:lnTo>
                    <a:pt x="39245" y="389513"/>
                  </a:lnTo>
                  <a:lnTo>
                    <a:pt x="48782" y="386477"/>
                  </a:lnTo>
                  <a:lnTo>
                    <a:pt x="65619" y="373745"/>
                  </a:lnTo>
                  <a:lnTo>
                    <a:pt x="102657" y="323766"/>
                  </a:lnTo>
                  <a:lnTo>
                    <a:pt x="120802" y="281344"/>
                  </a:lnTo>
                  <a:lnTo>
                    <a:pt x="137414" y="220197"/>
                  </a:lnTo>
                  <a:lnTo>
                    <a:pt x="142799" y="166039"/>
                  </a:lnTo>
                  <a:lnTo>
                    <a:pt x="144395" y="111128"/>
                  </a:lnTo>
                  <a:lnTo>
                    <a:pt x="144867" y="57813"/>
                  </a:lnTo>
                  <a:lnTo>
                    <a:pt x="145008" y="10561"/>
                  </a:lnTo>
                  <a:lnTo>
                    <a:pt x="142688" y="2821"/>
                  </a:lnTo>
                  <a:lnTo>
                    <a:pt x="138801" y="0"/>
                  </a:lnTo>
                  <a:lnTo>
                    <a:pt x="133871" y="460"/>
                  </a:lnTo>
                  <a:lnTo>
                    <a:pt x="129414" y="4276"/>
                  </a:lnTo>
                  <a:lnTo>
                    <a:pt x="121342" y="17874"/>
                  </a:lnTo>
                  <a:lnTo>
                    <a:pt x="115034" y="72011"/>
                  </a:lnTo>
                  <a:lnTo>
                    <a:pt x="115111" y="121872"/>
                  </a:lnTo>
                  <a:lnTo>
                    <a:pt x="122023" y="172521"/>
                  </a:lnTo>
                  <a:lnTo>
                    <a:pt x="134839" y="232150"/>
                  </a:lnTo>
                  <a:lnTo>
                    <a:pt x="152125" y="293508"/>
                  </a:lnTo>
                  <a:lnTo>
                    <a:pt x="166123" y="3277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411271" y="2147813"/>
              <a:ext cx="10491" cy="336913"/>
            </a:xfrm>
            <a:custGeom>
              <a:avLst/>
              <a:gdLst/>
              <a:ahLst/>
              <a:cxnLst/>
              <a:rect l="0" t="0" r="0" b="0"/>
              <a:pathLst>
                <a:path w="10491" h="336913">
                  <a:moveTo>
                    <a:pt x="10490" y="0"/>
                  </a:moveTo>
                  <a:lnTo>
                    <a:pt x="2157" y="37478"/>
                  </a:lnTo>
                  <a:lnTo>
                    <a:pt x="395" y="94491"/>
                  </a:lnTo>
                  <a:lnTo>
                    <a:pt x="90" y="150440"/>
                  </a:lnTo>
                  <a:lnTo>
                    <a:pt x="0" y="205882"/>
                  </a:lnTo>
                  <a:lnTo>
                    <a:pt x="5562" y="264943"/>
                  </a:lnTo>
                  <a:lnTo>
                    <a:pt x="8300" y="296737"/>
                  </a:lnTo>
                  <a:lnTo>
                    <a:pt x="1049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295419" y="2326798"/>
              <a:ext cx="263214" cy="63172"/>
            </a:xfrm>
            <a:custGeom>
              <a:avLst/>
              <a:gdLst/>
              <a:ahLst/>
              <a:cxnLst/>
              <a:rect l="0" t="0" r="0" b="0"/>
              <a:pathLst>
                <a:path w="263214" h="63172">
                  <a:moveTo>
                    <a:pt x="263213" y="0"/>
                  </a:moveTo>
                  <a:lnTo>
                    <a:pt x="210185" y="14654"/>
                  </a:lnTo>
                  <a:lnTo>
                    <a:pt x="158805" y="27027"/>
                  </a:lnTo>
                  <a:lnTo>
                    <a:pt x="96663" y="36924"/>
                  </a:lnTo>
                  <a:lnTo>
                    <a:pt x="38981" y="5512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579689" y="2105699"/>
              <a:ext cx="168457" cy="357970"/>
            </a:xfrm>
            <a:custGeom>
              <a:avLst/>
              <a:gdLst/>
              <a:ahLst/>
              <a:cxnLst/>
              <a:rect l="0" t="0" r="0" b="0"/>
              <a:pathLst>
                <a:path w="168457" h="357970">
                  <a:moveTo>
                    <a:pt x="0" y="0"/>
                  </a:moveTo>
                  <a:lnTo>
                    <a:pt x="3119" y="54145"/>
                  </a:lnTo>
                  <a:lnTo>
                    <a:pt x="8333" y="101441"/>
                  </a:lnTo>
                  <a:lnTo>
                    <a:pt x="12997" y="159908"/>
                  </a:lnTo>
                  <a:lnTo>
                    <a:pt x="18669" y="221685"/>
                  </a:lnTo>
                  <a:lnTo>
                    <a:pt x="20349" y="281324"/>
                  </a:lnTo>
                  <a:lnTo>
                    <a:pt x="26506" y="342699"/>
                  </a:lnTo>
                  <a:lnTo>
                    <a:pt x="25860" y="347789"/>
                  </a:lnTo>
                  <a:lnTo>
                    <a:pt x="23089" y="347673"/>
                  </a:lnTo>
                  <a:lnTo>
                    <a:pt x="18902" y="344086"/>
                  </a:lnTo>
                  <a:lnTo>
                    <a:pt x="17280" y="338185"/>
                  </a:lnTo>
                  <a:lnTo>
                    <a:pt x="21741" y="276221"/>
                  </a:lnTo>
                  <a:lnTo>
                    <a:pt x="35647" y="221425"/>
                  </a:lnTo>
                  <a:lnTo>
                    <a:pt x="51376" y="195199"/>
                  </a:lnTo>
                  <a:lnTo>
                    <a:pt x="59987" y="189794"/>
                  </a:lnTo>
                  <a:lnTo>
                    <a:pt x="82033" y="183789"/>
                  </a:lnTo>
                  <a:lnTo>
                    <a:pt x="92123" y="185697"/>
                  </a:lnTo>
                  <a:lnTo>
                    <a:pt x="109574" y="197176"/>
                  </a:lnTo>
                  <a:lnTo>
                    <a:pt x="126963" y="223369"/>
                  </a:lnTo>
                  <a:lnTo>
                    <a:pt x="149384" y="272066"/>
                  </a:lnTo>
                  <a:lnTo>
                    <a:pt x="162392" y="335074"/>
                  </a:lnTo>
                  <a:lnTo>
                    <a:pt x="168456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760996" y="2235156"/>
              <a:ext cx="145289" cy="207456"/>
            </a:xfrm>
            <a:custGeom>
              <a:avLst/>
              <a:gdLst/>
              <a:ahLst/>
              <a:cxnLst/>
              <a:rect l="0" t="0" r="0" b="0"/>
              <a:pathLst>
                <a:path w="145289" h="207456">
                  <a:moveTo>
                    <a:pt x="39791" y="112698"/>
                  </a:moveTo>
                  <a:lnTo>
                    <a:pt x="93666" y="84017"/>
                  </a:lnTo>
                  <a:lnTo>
                    <a:pt x="139650" y="52495"/>
                  </a:lnTo>
                  <a:lnTo>
                    <a:pt x="143798" y="44487"/>
                  </a:lnTo>
                  <a:lnTo>
                    <a:pt x="145288" y="26230"/>
                  </a:lnTo>
                  <a:lnTo>
                    <a:pt x="141708" y="18788"/>
                  </a:lnTo>
                  <a:lnTo>
                    <a:pt x="128371" y="7400"/>
                  </a:lnTo>
                  <a:lnTo>
                    <a:pt x="95543" y="0"/>
                  </a:lnTo>
                  <a:lnTo>
                    <a:pt x="61769" y="3397"/>
                  </a:lnTo>
                  <a:lnTo>
                    <a:pt x="43320" y="11868"/>
                  </a:lnTo>
                  <a:lnTo>
                    <a:pt x="35125" y="17402"/>
                  </a:lnTo>
                  <a:lnTo>
                    <a:pt x="22899" y="36029"/>
                  </a:lnTo>
                  <a:lnTo>
                    <a:pt x="2905" y="92420"/>
                  </a:lnTo>
                  <a:lnTo>
                    <a:pt x="0" y="118114"/>
                  </a:lnTo>
                  <a:lnTo>
                    <a:pt x="4949" y="142012"/>
                  </a:lnTo>
                  <a:lnTo>
                    <a:pt x="9544" y="153298"/>
                  </a:lnTo>
                  <a:lnTo>
                    <a:pt x="27128" y="172077"/>
                  </a:lnTo>
                  <a:lnTo>
                    <a:pt x="63335" y="192683"/>
                  </a:lnTo>
                  <a:lnTo>
                    <a:pt x="102962" y="2074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000829" y="2316269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5589" y="58617"/>
                  </a:lnTo>
                  <a:lnTo>
                    <a:pt x="9878" y="117308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000829" y="216887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139468" y="2253098"/>
              <a:ext cx="92988" cy="179459"/>
            </a:xfrm>
            <a:custGeom>
              <a:avLst/>
              <a:gdLst/>
              <a:ahLst/>
              <a:cxnLst/>
              <a:rect l="0" t="0" r="0" b="0"/>
              <a:pathLst>
                <a:path w="92988" h="179459">
                  <a:moveTo>
                    <a:pt x="8760" y="115813"/>
                  </a:moveTo>
                  <a:lnTo>
                    <a:pt x="14349" y="174430"/>
                  </a:lnTo>
                  <a:lnTo>
                    <a:pt x="14826" y="179458"/>
                  </a:lnTo>
                  <a:lnTo>
                    <a:pt x="13973" y="179300"/>
                  </a:lnTo>
                  <a:lnTo>
                    <a:pt x="4200" y="148241"/>
                  </a:lnTo>
                  <a:lnTo>
                    <a:pt x="0" y="110474"/>
                  </a:lnTo>
                  <a:lnTo>
                    <a:pt x="5256" y="86534"/>
                  </a:lnTo>
                  <a:lnTo>
                    <a:pt x="27695" y="42570"/>
                  </a:lnTo>
                  <a:lnTo>
                    <a:pt x="44082" y="27499"/>
                  </a:lnTo>
                  <a:lnTo>
                    <a:pt x="9298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679088" y="2228742"/>
              <a:ext cx="237108" cy="434968"/>
            </a:xfrm>
            <a:custGeom>
              <a:avLst/>
              <a:gdLst/>
              <a:ahLst/>
              <a:cxnLst/>
              <a:rect l="0" t="0" r="0" b="0"/>
              <a:pathLst>
                <a:path w="237108" h="434968">
                  <a:moveTo>
                    <a:pt x="195606" y="87527"/>
                  </a:moveTo>
                  <a:lnTo>
                    <a:pt x="195606" y="65170"/>
                  </a:lnTo>
                  <a:lnTo>
                    <a:pt x="189367" y="47955"/>
                  </a:lnTo>
                  <a:lnTo>
                    <a:pt x="166298" y="17839"/>
                  </a:lnTo>
                  <a:lnTo>
                    <a:pt x="140518" y="2018"/>
                  </a:lnTo>
                  <a:lnTo>
                    <a:pt x="120820" y="0"/>
                  </a:lnTo>
                  <a:lnTo>
                    <a:pt x="61885" y="5204"/>
                  </a:lnTo>
                  <a:lnTo>
                    <a:pt x="39079" y="14284"/>
                  </a:lnTo>
                  <a:lnTo>
                    <a:pt x="12097" y="38139"/>
                  </a:lnTo>
                  <a:lnTo>
                    <a:pt x="2913" y="60508"/>
                  </a:lnTo>
                  <a:lnTo>
                    <a:pt x="0" y="84877"/>
                  </a:lnTo>
                  <a:lnTo>
                    <a:pt x="2605" y="107406"/>
                  </a:lnTo>
                  <a:lnTo>
                    <a:pt x="13901" y="129117"/>
                  </a:lnTo>
                  <a:lnTo>
                    <a:pt x="21827" y="139820"/>
                  </a:lnTo>
                  <a:lnTo>
                    <a:pt x="43112" y="151713"/>
                  </a:lnTo>
                  <a:lnTo>
                    <a:pt x="68169" y="155828"/>
                  </a:lnTo>
                  <a:lnTo>
                    <a:pt x="94904" y="153758"/>
                  </a:lnTo>
                  <a:lnTo>
                    <a:pt x="116144" y="145819"/>
                  </a:lnTo>
                  <a:lnTo>
                    <a:pt x="154434" y="121658"/>
                  </a:lnTo>
                  <a:lnTo>
                    <a:pt x="168728" y="105036"/>
                  </a:lnTo>
                  <a:lnTo>
                    <a:pt x="187437" y="65769"/>
                  </a:lnTo>
                  <a:lnTo>
                    <a:pt x="190160" y="64833"/>
                  </a:lnTo>
                  <a:lnTo>
                    <a:pt x="200478" y="114882"/>
                  </a:lnTo>
                  <a:lnTo>
                    <a:pt x="213423" y="176032"/>
                  </a:lnTo>
                  <a:lnTo>
                    <a:pt x="227245" y="234384"/>
                  </a:lnTo>
                  <a:lnTo>
                    <a:pt x="235651" y="290971"/>
                  </a:lnTo>
                  <a:lnTo>
                    <a:pt x="237107" y="333160"/>
                  </a:lnTo>
                  <a:lnTo>
                    <a:pt x="231209" y="355015"/>
                  </a:lnTo>
                  <a:lnTo>
                    <a:pt x="219618" y="372527"/>
                  </a:lnTo>
                  <a:lnTo>
                    <a:pt x="193362" y="394370"/>
                  </a:lnTo>
                  <a:lnTo>
                    <a:pt x="142668" y="416695"/>
                  </a:lnTo>
                  <a:lnTo>
                    <a:pt x="81949" y="426539"/>
                  </a:lnTo>
                  <a:lnTo>
                    <a:pt x="37679" y="4349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929818" y="2179399"/>
              <a:ext cx="81748" cy="231266"/>
            </a:xfrm>
            <a:custGeom>
              <a:avLst/>
              <a:gdLst/>
              <a:ahLst/>
              <a:cxnLst/>
              <a:rect l="0" t="0" r="0" b="0"/>
              <a:pathLst>
                <a:path w="81748" h="231266">
                  <a:moveTo>
                    <a:pt x="8047" y="84227"/>
                  </a:moveTo>
                  <a:lnTo>
                    <a:pt x="19500" y="133158"/>
                  </a:lnTo>
                  <a:lnTo>
                    <a:pt x="32796" y="192289"/>
                  </a:lnTo>
                  <a:lnTo>
                    <a:pt x="43196" y="229329"/>
                  </a:lnTo>
                  <a:lnTo>
                    <a:pt x="44348" y="231265"/>
                  </a:lnTo>
                  <a:lnTo>
                    <a:pt x="34896" y="188541"/>
                  </a:lnTo>
                  <a:lnTo>
                    <a:pt x="10080" y="128409"/>
                  </a:lnTo>
                  <a:lnTo>
                    <a:pt x="1240" y="92249"/>
                  </a:lnTo>
                  <a:lnTo>
                    <a:pt x="0" y="79047"/>
                  </a:lnTo>
                  <a:lnTo>
                    <a:pt x="4860" y="58138"/>
                  </a:lnTo>
                  <a:lnTo>
                    <a:pt x="15989" y="41047"/>
                  </a:lnTo>
                  <a:lnTo>
                    <a:pt x="41985" y="19441"/>
                  </a:lnTo>
                  <a:lnTo>
                    <a:pt x="8174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103026" y="2217600"/>
              <a:ext cx="203337" cy="153588"/>
            </a:xfrm>
            <a:custGeom>
              <a:avLst/>
              <a:gdLst/>
              <a:ahLst/>
              <a:cxnLst/>
              <a:rect l="0" t="0" r="0" b="0"/>
              <a:pathLst>
                <a:path w="203337" h="153588">
                  <a:moveTo>
                    <a:pt x="129637" y="24970"/>
                  </a:moveTo>
                  <a:lnTo>
                    <a:pt x="111656" y="9328"/>
                  </a:lnTo>
                  <a:lnTo>
                    <a:pt x="94740" y="1250"/>
                  </a:lnTo>
                  <a:lnTo>
                    <a:pt x="75523" y="0"/>
                  </a:lnTo>
                  <a:lnTo>
                    <a:pt x="56453" y="4513"/>
                  </a:lnTo>
                  <a:lnTo>
                    <a:pt x="25147" y="26475"/>
                  </a:lnTo>
                  <a:lnTo>
                    <a:pt x="11837" y="40846"/>
                  </a:lnTo>
                  <a:lnTo>
                    <a:pt x="2022" y="58932"/>
                  </a:lnTo>
                  <a:lnTo>
                    <a:pt x="0" y="81788"/>
                  </a:lnTo>
                  <a:lnTo>
                    <a:pt x="4170" y="106374"/>
                  </a:lnTo>
                  <a:lnTo>
                    <a:pt x="13822" y="129000"/>
                  </a:lnTo>
                  <a:lnTo>
                    <a:pt x="29031" y="144515"/>
                  </a:lnTo>
                  <a:lnTo>
                    <a:pt x="38000" y="150290"/>
                  </a:lnTo>
                  <a:lnTo>
                    <a:pt x="60443" y="153587"/>
                  </a:lnTo>
                  <a:lnTo>
                    <a:pt x="72979" y="152829"/>
                  </a:lnTo>
                  <a:lnTo>
                    <a:pt x="93147" y="142627"/>
                  </a:lnTo>
                  <a:lnTo>
                    <a:pt x="108740" y="126395"/>
                  </a:lnTo>
                  <a:lnTo>
                    <a:pt x="119569" y="107482"/>
                  </a:lnTo>
                  <a:lnTo>
                    <a:pt x="125265" y="103375"/>
                  </a:lnTo>
                  <a:lnTo>
                    <a:pt x="131402" y="102976"/>
                  </a:lnTo>
                  <a:lnTo>
                    <a:pt x="144459" y="108772"/>
                  </a:lnTo>
                  <a:lnTo>
                    <a:pt x="166134" y="122849"/>
                  </a:lnTo>
                  <a:lnTo>
                    <a:pt x="203336" y="130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359005" y="2229219"/>
              <a:ext cx="143080" cy="348780"/>
            </a:xfrm>
            <a:custGeom>
              <a:avLst/>
              <a:gdLst/>
              <a:ahLst/>
              <a:cxnLst/>
              <a:rect l="0" t="0" r="0" b="0"/>
              <a:pathLst>
                <a:path w="143080" h="348780">
                  <a:moveTo>
                    <a:pt x="0" y="65993"/>
                  </a:moveTo>
                  <a:lnTo>
                    <a:pt x="25194" y="128273"/>
                  </a:lnTo>
                  <a:lnTo>
                    <a:pt x="41545" y="185443"/>
                  </a:lnTo>
                  <a:lnTo>
                    <a:pt x="56040" y="247126"/>
                  </a:lnTo>
                  <a:lnTo>
                    <a:pt x="66647" y="295787"/>
                  </a:lnTo>
                  <a:lnTo>
                    <a:pt x="71136" y="348037"/>
                  </a:lnTo>
                  <a:lnTo>
                    <a:pt x="69651" y="348779"/>
                  </a:lnTo>
                  <a:lnTo>
                    <a:pt x="64881" y="340244"/>
                  </a:lnTo>
                  <a:lnTo>
                    <a:pt x="45465" y="277807"/>
                  </a:lnTo>
                  <a:lnTo>
                    <a:pt x="31554" y="223473"/>
                  </a:lnTo>
                  <a:lnTo>
                    <a:pt x="15203" y="160907"/>
                  </a:lnTo>
                  <a:lnTo>
                    <a:pt x="11452" y="107445"/>
                  </a:lnTo>
                  <a:lnTo>
                    <a:pt x="16300" y="51824"/>
                  </a:lnTo>
                  <a:lnTo>
                    <a:pt x="25182" y="30060"/>
                  </a:lnTo>
                  <a:lnTo>
                    <a:pt x="30826" y="20981"/>
                  </a:lnTo>
                  <a:lnTo>
                    <a:pt x="46455" y="7773"/>
                  </a:lnTo>
                  <a:lnTo>
                    <a:pt x="55537" y="2613"/>
                  </a:lnTo>
                  <a:lnTo>
                    <a:pt x="74986" y="0"/>
                  </a:lnTo>
                  <a:lnTo>
                    <a:pt x="94158" y="3907"/>
                  </a:lnTo>
                  <a:lnTo>
                    <a:pt x="125530" y="25480"/>
                  </a:lnTo>
                  <a:lnTo>
                    <a:pt x="132820" y="31965"/>
                  </a:lnTo>
                  <a:lnTo>
                    <a:pt x="140919" y="51650"/>
                  </a:lnTo>
                  <a:lnTo>
                    <a:pt x="143079" y="63450"/>
                  </a:lnTo>
                  <a:lnTo>
                    <a:pt x="139240" y="82800"/>
                  </a:lnTo>
                  <a:lnTo>
                    <a:pt x="134941" y="91236"/>
                  </a:lnTo>
                  <a:lnTo>
                    <a:pt x="127395" y="96859"/>
                  </a:lnTo>
                  <a:lnTo>
                    <a:pt x="84228" y="1081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559046" y="2000414"/>
              <a:ext cx="200043" cy="336913"/>
            </a:xfrm>
            <a:custGeom>
              <a:avLst/>
              <a:gdLst/>
              <a:ahLst/>
              <a:cxnLst/>
              <a:rect l="0" t="0" r="0" b="0"/>
              <a:pathLst>
                <a:path w="200043" h="336913">
                  <a:moveTo>
                    <a:pt x="0" y="0"/>
                  </a:moveTo>
                  <a:lnTo>
                    <a:pt x="5589" y="58617"/>
                  </a:lnTo>
                  <a:lnTo>
                    <a:pt x="14654" y="110175"/>
                  </a:lnTo>
                  <a:lnTo>
                    <a:pt x="24749" y="169905"/>
                  </a:lnTo>
                  <a:lnTo>
                    <a:pt x="35150" y="226467"/>
                  </a:lnTo>
                  <a:lnTo>
                    <a:pt x="46804" y="280217"/>
                  </a:lnTo>
                  <a:lnTo>
                    <a:pt x="44979" y="273890"/>
                  </a:lnTo>
                  <a:lnTo>
                    <a:pt x="42963" y="244019"/>
                  </a:lnTo>
                  <a:lnTo>
                    <a:pt x="48731" y="221927"/>
                  </a:lnTo>
                  <a:lnTo>
                    <a:pt x="53544" y="211122"/>
                  </a:lnTo>
                  <a:lnTo>
                    <a:pt x="68251" y="195998"/>
                  </a:lnTo>
                  <a:lnTo>
                    <a:pt x="77087" y="190327"/>
                  </a:lnTo>
                  <a:lnTo>
                    <a:pt x="96262" y="187145"/>
                  </a:lnTo>
                  <a:lnTo>
                    <a:pt x="137168" y="194635"/>
                  </a:lnTo>
                  <a:lnTo>
                    <a:pt x="145258" y="199946"/>
                  </a:lnTo>
                  <a:lnTo>
                    <a:pt x="176349" y="243529"/>
                  </a:lnTo>
                  <a:lnTo>
                    <a:pt x="191202" y="274148"/>
                  </a:lnTo>
                  <a:lnTo>
                    <a:pt x="200042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810081" y="2074114"/>
              <a:ext cx="210783" cy="244052"/>
            </a:xfrm>
            <a:custGeom>
              <a:avLst/>
              <a:gdLst/>
              <a:ahLst/>
              <a:cxnLst/>
              <a:rect l="0" t="0" r="0" b="0"/>
              <a:pathLst>
                <a:path w="210783" h="244052">
                  <a:moveTo>
                    <a:pt x="106934" y="0"/>
                  </a:moveTo>
                  <a:lnTo>
                    <a:pt x="67247" y="2339"/>
                  </a:lnTo>
                  <a:lnTo>
                    <a:pt x="35124" y="16811"/>
                  </a:lnTo>
                  <a:lnTo>
                    <a:pt x="18086" y="29308"/>
                  </a:lnTo>
                  <a:lnTo>
                    <a:pt x="930" y="55087"/>
                  </a:lnTo>
                  <a:lnTo>
                    <a:pt x="0" y="64800"/>
                  </a:lnTo>
                  <a:lnTo>
                    <a:pt x="5206" y="84952"/>
                  </a:lnTo>
                  <a:lnTo>
                    <a:pt x="18438" y="99368"/>
                  </a:lnTo>
                  <a:lnTo>
                    <a:pt x="26880" y="104849"/>
                  </a:lnTo>
                  <a:lnTo>
                    <a:pt x="84232" y="117489"/>
                  </a:lnTo>
                  <a:lnTo>
                    <a:pt x="145539" y="133581"/>
                  </a:lnTo>
                  <a:lnTo>
                    <a:pt x="201229" y="156526"/>
                  </a:lnTo>
                  <a:lnTo>
                    <a:pt x="207232" y="164012"/>
                  </a:lnTo>
                  <a:lnTo>
                    <a:pt x="210064" y="172512"/>
                  </a:lnTo>
                  <a:lnTo>
                    <a:pt x="210782" y="181689"/>
                  </a:lnTo>
                  <a:lnTo>
                    <a:pt x="200616" y="216960"/>
                  </a:lnTo>
                  <a:lnTo>
                    <a:pt x="192785" y="226528"/>
                  </a:lnTo>
                  <a:lnTo>
                    <a:pt x="171606" y="240279"/>
                  </a:lnTo>
                  <a:lnTo>
                    <a:pt x="146596" y="244051"/>
                  </a:lnTo>
                  <a:lnTo>
                    <a:pt x="103088" y="236478"/>
                  </a:lnTo>
                  <a:lnTo>
                    <a:pt x="47163" y="212958"/>
                  </a:lnTo>
                  <a:lnTo>
                    <a:pt x="22706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548055" y="452725"/>
            <a:ext cx="7418074" cy="907109"/>
            <a:chOff x="548055" y="452725"/>
            <a:chExt cx="7418074" cy="907109"/>
          </a:xfrm>
        </p:grpSpPr>
        <p:sp>
          <p:nvSpPr>
            <p:cNvPr id="2" name="Freeform 1"/>
            <p:cNvSpPr/>
            <p:nvPr/>
          </p:nvSpPr>
          <p:spPr>
            <a:xfrm>
              <a:off x="548055" y="494839"/>
              <a:ext cx="336339" cy="584141"/>
            </a:xfrm>
            <a:custGeom>
              <a:avLst/>
              <a:gdLst/>
              <a:ahLst/>
              <a:cxnLst/>
              <a:rect l="0" t="0" r="0" b="0"/>
              <a:pathLst>
                <a:path w="336339" h="584141">
                  <a:moveTo>
                    <a:pt x="41540" y="0"/>
                  </a:moveTo>
                  <a:lnTo>
                    <a:pt x="30362" y="11178"/>
                  </a:lnTo>
                  <a:lnTo>
                    <a:pt x="24874" y="29145"/>
                  </a:lnTo>
                  <a:lnTo>
                    <a:pt x="24904" y="71806"/>
                  </a:lnTo>
                  <a:lnTo>
                    <a:pt x="29202" y="128901"/>
                  </a:lnTo>
                  <a:lnTo>
                    <a:pt x="30208" y="170763"/>
                  </a:lnTo>
                  <a:lnTo>
                    <a:pt x="30654" y="216664"/>
                  </a:lnTo>
                  <a:lnTo>
                    <a:pt x="27733" y="261242"/>
                  </a:lnTo>
                  <a:lnTo>
                    <a:pt x="22632" y="319560"/>
                  </a:lnTo>
                  <a:lnTo>
                    <a:pt x="18000" y="372715"/>
                  </a:lnTo>
                  <a:lnTo>
                    <a:pt x="9219" y="429798"/>
                  </a:lnTo>
                  <a:lnTo>
                    <a:pt x="2328" y="480637"/>
                  </a:lnTo>
                  <a:lnTo>
                    <a:pt x="0" y="539737"/>
                  </a:lnTo>
                  <a:lnTo>
                    <a:pt x="5920" y="561977"/>
                  </a:lnTo>
                  <a:lnTo>
                    <a:pt x="10775" y="571183"/>
                  </a:lnTo>
                  <a:lnTo>
                    <a:pt x="19860" y="577321"/>
                  </a:lnTo>
                  <a:lnTo>
                    <a:pt x="45553" y="584140"/>
                  </a:lnTo>
                  <a:lnTo>
                    <a:pt x="102471" y="580113"/>
                  </a:lnTo>
                  <a:lnTo>
                    <a:pt x="151751" y="571318"/>
                  </a:lnTo>
                  <a:lnTo>
                    <a:pt x="203397" y="562473"/>
                  </a:lnTo>
                  <a:lnTo>
                    <a:pt x="254574" y="559333"/>
                  </a:lnTo>
                  <a:lnTo>
                    <a:pt x="308142" y="558272"/>
                  </a:lnTo>
                  <a:lnTo>
                    <a:pt x="336338" y="558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58010" y="736994"/>
              <a:ext cx="252685" cy="10530"/>
            </a:xfrm>
            <a:custGeom>
              <a:avLst/>
              <a:gdLst/>
              <a:ahLst/>
              <a:cxnLst/>
              <a:rect l="0" t="0" r="0" b="0"/>
              <a:pathLst>
                <a:path w="252685" h="10530">
                  <a:moveTo>
                    <a:pt x="252684" y="0"/>
                  </a:moveTo>
                  <a:lnTo>
                    <a:pt x="198539" y="0"/>
                  </a:lnTo>
                  <a:lnTo>
                    <a:pt x="143593" y="0"/>
                  </a:lnTo>
                  <a:lnTo>
                    <a:pt x="87679" y="7236"/>
                  </a:lnTo>
                  <a:lnTo>
                    <a:pt x="34693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31709" y="452725"/>
              <a:ext cx="284271" cy="42115"/>
            </a:xfrm>
            <a:custGeom>
              <a:avLst/>
              <a:gdLst/>
              <a:ahLst/>
              <a:cxnLst/>
              <a:rect l="0" t="0" r="0" b="0"/>
              <a:pathLst>
                <a:path w="284271" h="42115">
                  <a:moveTo>
                    <a:pt x="284270" y="0"/>
                  </a:moveTo>
                  <a:lnTo>
                    <a:pt x="235339" y="3119"/>
                  </a:lnTo>
                  <a:lnTo>
                    <a:pt x="176209" y="9065"/>
                  </a:lnTo>
                  <a:lnTo>
                    <a:pt x="119468" y="11409"/>
                  </a:lnTo>
                  <a:lnTo>
                    <a:pt x="63200" y="2192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77560" y="856155"/>
              <a:ext cx="296389" cy="503679"/>
            </a:xfrm>
            <a:custGeom>
              <a:avLst/>
              <a:gdLst/>
              <a:ahLst/>
              <a:cxnLst/>
              <a:rect l="0" t="0" r="0" b="0"/>
              <a:pathLst>
                <a:path w="296389" h="503679">
                  <a:moveTo>
                    <a:pt x="180574" y="154580"/>
                  </a:moveTo>
                  <a:lnTo>
                    <a:pt x="180574" y="95964"/>
                  </a:lnTo>
                  <a:lnTo>
                    <a:pt x="174985" y="61173"/>
                  </a:lnTo>
                  <a:lnTo>
                    <a:pt x="160331" y="28638"/>
                  </a:lnTo>
                  <a:lnTo>
                    <a:pt x="144671" y="13598"/>
                  </a:lnTo>
                  <a:lnTo>
                    <a:pt x="124843" y="4184"/>
                  </a:lnTo>
                  <a:lnTo>
                    <a:pt x="100433" y="0"/>
                  </a:lnTo>
                  <a:lnTo>
                    <a:pt x="80225" y="4380"/>
                  </a:lnTo>
                  <a:lnTo>
                    <a:pt x="52575" y="23119"/>
                  </a:lnTo>
                  <a:lnTo>
                    <a:pt x="34778" y="41171"/>
                  </a:lnTo>
                  <a:lnTo>
                    <a:pt x="4155" y="97315"/>
                  </a:lnTo>
                  <a:lnTo>
                    <a:pt x="0" y="120940"/>
                  </a:lnTo>
                  <a:lnTo>
                    <a:pt x="6865" y="164703"/>
                  </a:lnTo>
                  <a:lnTo>
                    <a:pt x="40966" y="219179"/>
                  </a:lnTo>
                  <a:lnTo>
                    <a:pt x="51237" y="224552"/>
                  </a:lnTo>
                  <a:lnTo>
                    <a:pt x="78247" y="227403"/>
                  </a:lnTo>
                  <a:lnTo>
                    <a:pt x="100391" y="221651"/>
                  </a:lnTo>
                  <a:lnTo>
                    <a:pt x="133670" y="198894"/>
                  </a:lnTo>
                  <a:lnTo>
                    <a:pt x="150039" y="173170"/>
                  </a:lnTo>
                  <a:lnTo>
                    <a:pt x="154368" y="171653"/>
                  </a:lnTo>
                  <a:lnTo>
                    <a:pt x="158424" y="175320"/>
                  </a:lnTo>
                  <a:lnTo>
                    <a:pt x="173339" y="214829"/>
                  </a:lnTo>
                  <a:lnTo>
                    <a:pt x="179145" y="274929"/>
                  </a:lnTo>
                  <a:lnTo>
                    <a:pt x="180151" y="321131"/>
                  </a:lnTo>
                  <a:lnTo>
                    <a:pt x="180449" y="377064"/>
                  </a:lnTo>
                  <a:lnTo>
                    <a:pt x="179367" y="430031"/>
                  </a:lnTo>
                  <a:lnTo>
                    <a:pt x="169114" y="487324"/>
                  </a:lnTo>
                  <a:lnTo>
                    <a:pt x="164952" y="503678"/>
                  </a:lnTo>
                  <a:lnTo>
                    <a:pt x="165480" y="503125"/>
                  </a:lnTo>
                  <a:lnTo>
                    <a:pt x="184217" y="461275"/>
                  </a:lnTo>
                  <a:lnTo>
                    <a:pt x="209370" y="432101"/>
                  </a:lnTo>
                  <a:lnTo>
                    <a:pt x="235510" y="416443"/>
                  </a:lnTo>
                  <a:lnTo>
                    <a:pt x="296388" y="3967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46825" y="863336"/>
              <a:ext cx="195580" cy="201124"/>
            </a:xfrm>
            <a:custGeom>
              <a:avLst/>
              <a:gdLst/>
              <a:ahLst/>
              <a:cxnLst/>
              <a:rect l="0" t="0" r="0" b="0"/>
              <a:pathLst>
                <a:path w="195580" h="201124">
                  <a:moveTo>
                    <a:pt x="6066" y="0"/>
                  </a:moveTo>
                  <a:lnTo>
                    <a:pt x="2946" y="42692"/>
                  </a:lnTo>
                  <a:lnTo>
                    <a:pt x="0" y="64598"/>
                  </a:lnTo>
                  <a:lnTo>
                    <a:pt x="4521" y="116789"/>
                  </a:lnTo>
                  <a:lnTo>
                    <a:pt x="7719" y="141983"/>
                  </a:lnTo>
                  <a:lnTo>
                    <a:pt x="22673" y="169321"/>
                  </a:lnTo>
                  <a:lnTo>
                    <a:pt x="35284" y="184828"/>
                  </a:lnTo>
                  <a:lnTo>
                    <a:pt x="54926" y="196400"/>
                  </a:lnTo>
                  <a:lnTo>
                    <a:pt x="66716" y="201123"/>
                  </a:lnTo>
                  <a:lnTo>
                    <a:pt x="92293" y="200133"/>
                  </a:lnTo>
                  <a:lnTo>
                    <a:pt x="116919" y="191893"/>
                  </a:lnTo>
                  <a:lnTo>
                    <a:pt x="135662" y="180433"/>
                  </a:lnTo>
                  <a:lnTo>
                    <a:pt x="148672" y="164420"/>
                  </a:lnTo>
                  <a:lnTo>
                    <a:pt x="177221" y="104931"/>
                  </a:lnTo>
                  <a:lnTo>
                    <a:pt x="187420" y="81731"/>
                  </a:lnTo>
                  <a:lnTo>
                    <a:pt x="193967" y="31656"/>
                  </a:lnTo>
                  <a:lnTo>
                    <a:pt x="195579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07873" y="865184"/>
              <a:ext cx="197744" cy="187666"/>
            </a:xfrm>
            <a:custGeom>
              <a:avLst/>
              <a:gdLst/>
              <a:ahLst/>
              <a:cxnLst/>
              <a:rect l="0" t="0" r="0" b="0"/>
              <a:pathLst>
                <a:path w="197744" h="187666">
                  <a:moveTo>
                    <a:pt x="134572" y="113966"/>
                  </a:moveTo>
                  <a:lnTo>
                    <a:pt x="119918" y="55349"/>
                  </a:lnTo>
                  <a:lnTo>
                    <a:pt x="104234" y="26148"/>
                  </a:lnTo>
                  <a:lnTo>
                    <a:pt x="84769" y="2678"/>
                  </a:lnTo>
                  <a:lnTo>
                    <a:pt x="76803" y="0"/>
                  </a:lnTo>
                  <a:lnTo>
                    <a:pt x="58594" y="3263"/>
                  </a:lnTo>
                  <a:lnTo>
                    <a:pt x="41923" y="15631"/>
                  </a:lnTo>
                  <a:lnTo>
                    <a:pt x="27884" y="32827"/>
                  </a:lnTo>
                  <a:lnTo>
                    <a:pt x="5460" y="82787"/>
                  </a:lnTo>
                  <a:lnTo>
                    <a:pt x="0" y="119676"/>
                  </a:lnTo>
                  <a:lnTo>
                    <a:pt x="4962" y="140290"/>
                  </a:lnTo>
                  <a:lnTo>
                    <a:pt x="21623" y="178177"/>
                  </a:lnTo>
                  <a:lnTo>
                    <a:pt x="28857" y="183680"/>
                  </a:lnTo>
                  <a:lnTo>
                    <a:pt x="49373" y="186674"/>
                  </a:lnTo>
                  <a:lnTo>
                    <a:pt x="67850" y="180985"/>
                  </a:lnTo>
                  <a:lnTo>
                    <a:pt x="76053" y="176193"/>
                  </a:lnTo>
                  <a:lnTo>
                    <a:pt x="88286" y="161510"/>
                  </a:lnTo>
                  <a:lnTo>
                    <a:pt x="113149" y="102990"/>
                  </a:lnTo>
                  <a:lnTo>
                    <a:pt x="116781" y="92610"/>
                  </a:lnTo>
                  <a:lnTo>
                    <a:pt x="119202" y="90370"/>
                  </a:lnTo>
                  <a:lnTo>
                    <a:pt x="120815" y="93556"/>
                  </a:lnTo>
                  <a:lnTo>
                    <a:pt x="128995" y="126702"/>
                  </a:lnTo>
                  <a:lnTo>
                    <a:pt x="144098" y="151145"/>
                  </a:lnTo>
                  <a:lnTo>
                    <a:pt x="163391" y="173205"/>
                  </a:lnTo>
                  <a:lnTo>
                    <a:pt x="177016" y="181238"/>
                  </a:lnTo>
                  <a:lnTo>
                    <a:pt x="197743" y="1876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47730" y="589595"/>
              <a:ext cx="5215" cy="442198"/>
            </a:xfrm>
            <a:custGeom>
              <a:avLst/>
              <a:gdLst/>
              <a:ahLst/>
              <a:cxnLst/>
              <a:rect l="0" t="0" r="0" b="0"/>
              <a:pathLst>
                <a:path w="5215" h="442198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9451"/>
                  </a:lnTo>
                  <a:lnTo>
                    <a:pt x="0" y="221550"/>
                  </a:lnTo>
                  <a:lnTo>
                    <a:pt x="3120" y="281284"/>
                  </a:lnTo>
                  <a:lnTo>
                    <a:pt x="5214" y="332908"/>
                  </a:lnTo>
                  <a:lnTo>
                    <a:pt x="1545" y="380959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74072" y="905450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0" y="54145"/>
                  </a:lnTo>
                  <a:lnTo>
                    <a:pt x="7236" y="112285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05658" y="66329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32000" y="642238"/>
              <a:ext cx="10529" cy="389555"/>
            </a:xfrm>
            <a:custGeom>
              <a:avLst/>
              <a:gdLst/>
              <a:ahLst/>
              <a:cxnLst/>
              <a:rect l="0" t="0" r="0" b="0"/>
              <a:pathLst>
                <a:path w="10529" h="389555">
                  <a:moveTo>
                    <a:pt x="10528" y="0"/>
                  </a:moveTo>
                  <a:lnTo>
                    <a:pt x="2195" y="52050"/>
                  </a:lnTo>
                  <a:lnTo>
                    <a:pt x="650" y="108229"/>
                  </a:lnTo>
                  <a:lnTo>
                    <a:pt x="192" y="169328"/>
                  </a:lnTo>
                  <a:lnTo>
                    <a:pt x="57" y="225646"/>
                  </a:lnTo>
                  <a:lnTo>
                    <a:pt x="11" y="286597"/>
                  </a:lnTo>
                  <a:lnTo>
                    <a:pt x="2" y="342528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37243" y="810694"/>
              <a:ext cx="221100" cy="31586"/>
            </a:xfrm>
            <a:custGeom>
              <a:avLst/>
              <a:gdLst/>
              <a:ahLst/>
              <a:cxnLst/>
              <a:rect l="0" t="0" r="0" b="0"/>
              <a:pathLst>
                <a:path w="221100" h="31586">
                  <a:moveTo>
                    <a:pt x="221099" y="0"/>
                  </a:moveTo>
                  <a:lnTo>
                    <a:pt x="158818" y="24024"/>
                  </a:lnTo>
                  <a:lnTo>
                    <a:pt x="104768" y="30092"/>
                  </a:lnTo>
                  <a:lnTo>
                    <a:pt x="49031" y="3129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79399" y="873865"/>
              <a:ext cx="52643" cy="126343"/>
            </a:xfrm>
            <a:custGeom>
              <a:avLst/>
              <a:gdLst/>
              <a:ahLst/>
              <a:cxnLst/>
              <a:rect l="0" t="0" r="0" b="0"/>
              <a:pathLst>
                <a:path w="52643" h="126343">
                  <a:moveTo>
                    <a:pt x="0" y="0"/>
                  </a:moveTo>
                  <a:lnTo>
                    <a:pt x="19128" y="59941"/>
                  </a:lnTo>
                  <a:lnTo>
                    <a:pt x="48896" y="117513"/>
                  </a:lnTo>
                  <a:lnTo>
                    <a:pt x="52642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37285" y="821222"/>
              <a:ext cx="221099" cy="494841"/>
            </a:xfrm>
            <a:custGeom>
              <a:avLst/>
              <a:gdLst/>
              <a:ahLst/>
              <a:cxnLst/>
              <a:rect l="0" t="0" r="0" b="0"/>
              <a:pathLst>
                <a:path w="221099" h="494841">
                  <a:moveTo>
                    <a:pt x="221098" y="0"/>
                  </a:moveTo>
                  <a:lnTo>
                    <a:pt x="189859" y="57264"/>
                  </a:lnTo>
                  <a:lnTo>
                    <a:pt x="167094" y="112567"/>
                  </a:lnTo>
                  <a:lnTo>
                    <a:pt x="147681" y="168029"/>
                  </a:lnTo>
                  <a:lnTo>
                    <a:pt x="122653" y="228278"/>
                  </a:lnTo>
                  <a:lnTo>
                    <a:pt x="102823" y="279319"/>
                  </a:lnTo>
                  <a:lnTo>
                    <a:pt x="83498" y="318678"/>
                  </a:lnTo>
                  <a:lnTo>
                    <a:pt x="56272" y="370039"/>
                  </a:lnTo>
                  <a:lnTo>
                    <a:pt x="34035" y="422138"/>
                  </a:lnTo>
                  <a:lnTo>
                    <a:pt x="14360" y="479547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00538" y="821222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32499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36670" y="484310"/>
              <a:ext cx="16577" cy="568540"/>
            </a:xfrm>
            <a:custGeom>
              <a:avLst/>
              <a:gdLst/>
              <a:ahLst/>
              <a:cxnLst/>
              <a:rect l="0" t="0" r="0" b="0"/>
              <a:pathLst>
                <a:path w="16577" h="568540">
                  <a:moveTo>
                    <a:pt x="6065" y="0"/>
                  </a:moveTo>
                  <a:lnTo>
                    <a:pt x="0" y="32452"/>
                  </a:lnTo>
                  <a:lnTo>
                    <a:pt x="4521" y="83230"/>
                  </a:lnTo>
                  <a:lnTo>
                    <a:pt x="8727" y="133455"/>
                  </a:lnTo>
                  <a:lnTo>
                    <a:pt x="15040" y="192348"/>
                  </a:lnTo>
                  <a:lnTo>
                    <a:pt x="16133" y="240526"/>
                  </a:lnTo>
                  <a:lnTo>
                    <a:pt x="16503" y="300802"/>
                  </a:lnTo>
                  <a:lnTo>
                    <a:pt x="16576" y="357769"/>
                  </a:lnTo>
                  <a:lnTo>
                    <a:pt x="13469" y="409383"/>
                  </a:lnTo>
                  <a:lnTo>
                    <a:pt x="9356" y="452179"/>
                  </a:lnTo>
                  <a:lnTo>
                    <a:pt x="7040" y="512225"/>
                  </a:lnTo>
                  <a:lnTo>
                    <a:pt x="6065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58677" y="473782"/>
              <a:ext cx="15686" cy="568540"/>
            </a:xfrm>
            <a:custGeom>
              <a:avLst/>
              <a:gdLst/>
              <a:ahLst/>
              <a:cxnLst/>
              <a:rect l="0" t="0" r="0" b="0"/>
              <a:pathLst>
                <a:path w="15686" h="568540">
                  <a:moveTo>
                    <a:pt x="15685" y="0"/>
                  </a:moveTo>
                  <a:lnTo>
                    <a:pt x="12566" y="59358"/>
                  </a:lnTo>
                  <a:lnTo>
                    <a:pt x="6620" y="121299"/>
                  </a:lnTo>
                  <a:lnTo>
                    <a:pt x="4276" y="183144"/>
                  </a:lnTo>
                  <a:lnTo>
                    <a:pt x="0" y="233488"/>
                  </a:lnTo>
                  <a:lnTo>
                    <a:pt x="4138" y="288147"/>
                  </a:lnTo>
                  <a:lnTo>
                    <a:pt x="4855" y="346769"/>
                  </a:lnTo>
                  <a:lnTo>
                    <a:pt x="5023" y="389256"/>
                  </a:lnTo>
                  <a:lnTo>
                    <a:pt x="5117" y="452637"/>
                  </a:lnTo>
                  <a:lnTo>
                    <a:pt x="5145" y="512751"/>
                  </a:lnTo>
                  <a:lnTo>
                    <a:pt x="5157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095378" y="768580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95835" y="5589"/>
                  </a:lnTo>
                  <a:lnTo>
                    <a:pt x="42256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62015" y="811446"/>
              <a:ext cx="238732" cy="220347"/>
            </a:xfrm>
            <a:custGeom>
              <a:avLst/>
              <a:gdLst/>
              <a:ahLst/>
              <a:cxnLst/>
              <a:rect l="0" t="0" r="0" b="0"/>
              <a:pathLst>
                <a:path w="238732" h="220347">
                  <a:moveTo>
                    <a:pt x="133446" y="51890"/>
                  </a:moveTo>
                  <a:lnTo>
                    <a:pt x="113202" y="7928"/>
                  </a:lnTo>
                  <a:lnTo>
                    <a:pt x="104742" y="2695"/>
                  </a:lnTo>
                  <a:lnTo>
                    <a:pt x="82864" y="0"/>
                  </a:lnTo>
                  <a:lnTo>
                    <a:pt x="63782" y="5821"/>
                  </a:lnTo>
                  <a:lnTo>
                    <a:pt x="47502" y="17377"/>
                  </a:lnTo>
                  <a:lnTo>
                    <a:pt x="32468" y="34211"/>
                  </a:lnTo>
                  <a:lnTo>
                    <a:pt x="12157" y="88086"/>
                  </a:lnTo>
                  <a:lnTo>
                    <a:pt x="0" y="138069"/>
                  </a:lnTo>
                  <a:lnTo>
                    <a:pt x="709" y="175691"/>
                  </a:lnTo>
                  <a:lnTo>
                    <a:pt x="2841" y="187066"/>
                  </a:lnTo>
                  <a:lnTo>
                    <a:pt x="7771" y="195820"/>
                  </a:lnTo>
                  <a:lnTo>
                    <a:pt x="22608" y="208666"/>
                  </a:lnTo>
                  <a:lnTo>
                    <a:pt x="31478" y="211390"/>
                  </a:lnTo>
                  <a:lnTo>
                    <a:pt x="50692" y="211296"/>
                  </a:lnTo>
                  <a:lnTo>
                    <a:pt x="59559" y="206124"/>
                  </a:lnTo>
                  <a:lnTo>
                    <a:pt x="75651" y="187899"/>
                  </a:lnTo>
                  <a:lnTo>
                    <a:pt x="100720" y="127672"/>
                  </a:lnTo>
                  <a:lnTo>
                    <a:pt x="108931" y="91502"/>
                  </a:lnTo>
                  <a:lnTo>
                    <a:pt x="110084" y="78298"/>
                  </a:lnTo>
                  <a:lnTo>
                    <a:pt x="112022" y="73005"/>
                  </a:lnTo>
                  <a:lnTo>
                    <a:pt x="114484" y="72986"/>
                  </a:lnTo>
                  <a:lnTo>
                    <a:pt x="120339" y="82323"/>
                  </a:lnTo>
                  <a:lnTo>
                    <a:pt x="141716" y="144177"/>
                  </a:lnTo>
                  <a:lnTo>
                    <a:pt x="165972" y="185153"/>
                  </a:lnTo>
                  <a:lnTo>
                    <a:pt x="172677" y="193375"/>
                  </a:lnTo>
                  <a:lnTo>
                    <a:pt x="192606" y="205629"/>
                  </a:lnTo>
                  <a:lnTo>
                    <a:pt x="238731" y="2203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58206" y="765807"/>
              <a:ext cx="181340" cy="262564"/>
            </a:xfrm>
            <a:custGeom>
              <a:avLst/>
              <a:gdLst/>
              <a:ahLst/>
              <a:cxnLst/>
              <a:rect l="0" t="0" r="0" b="0"/>
              <a:pathLst>
                <a:path w="181340" h="262564">
                  <a:moveTo>
                    <a:pt x="110995" y="13301"/>
                  </a:moveTo>
                  <a:lnTo>
                    <a:pt x="99817" y="2123"/>
                  </a:lnTo>
                  <a:lnTo>
                    <a:pt x="91845" y="0"/>
                  </a:lnTo>
                  <a:lnTo>
                    <a:pt x="70509" y="761"/>
                  </a:lnTo>
                  <a:lnTo>
                    <a:pt x="37778" y="13355"/>
                  </a:lnTo>
                  <a:lnTo>
                    <a:pt x="11442" y="37494"/>
                  </a:lnTo>
                  <a:lnTo>
                    <a:pt x="2408" y="59928"/>
                  </a:lnTo>
                  <a:lnTo>
                    <a:pt x="0" y="72462"/>
                  </a:lnTo>
                  <a:lnTo>
                    <a:pt x="1903" y="81988"/>
                  </a:lnTo>
                  <a:lnTo>
                    <a:pt x="6682" y="89508"/>
                  </a:lnTo>
                  <a:lnTo>
                    <a:pt x="13377" y="95691"/>
                  </a:lnTo>
                  <a:lnTo>
                    <a:pt x="33294" y="102562"/>
                  </a:lnTo>
                  <a:lnTo>
                    <a:pt x="96647" y="109674"/>
                  </a:lnTo>
                  <a:lnTo>
                    <a:pt x="152606" y="137271"/>
                  </a:lnTo>
                  <a:lnTo>
                    <a:pt x="167704" y="153797"/>
                  </a:lnTo>
                  <a:lnTo>
                    <a:pt x="177144" y="174010"/>
                  </a:lnTo>
                  <a:lnTo>
                    <a:pt x="181339" y="198591"/>
                  </a:lnTo>
                  <a:lnTo>
                    <a:pt x="176964" y="221994"/>
                  </a:lnTo>
                  <a:lnTo>
                    <a:pt x="172522" y="233148"/>
                  </a:lnTo>
                  <a:lnTo>
                    <a:pt x="158228" y="248662"/>
                  </a:lnTo>
                  <a:lnTo>
                    <a:pt x="149503" y="254436"/>
                  </a:lnTo>
                  <a:lnTo>
                    <a:pt x="109277" y="262563"/>
                  </a:lnTo>
                  <a:lnTo>
                    <a:pt x="71491" y="259382"/>
                  </a:lnTo>
                  <a:lnTo>
                    <a:pt x="26767" y="244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59836" y="751831"/>
              <a:ext cx="214776" cy="275059"/>
            </a:xfrm>
            <a:custGeom>
              <a:avLst/>
              <a:gdLst/>
              <a:ahLst/>
              <a:cxnLst/>
              <a:rect l="0" t="0" r="0" b="0"/>
              <a:pathLst>
                <a:path w="214776" h="275059">
                  <a:moveTo>
                    <a:pt x="172661" y="79920"/>
                  </a:moveTo>
                  <a:lnTo>
                    <a:pt x="172661" y="57563"/>
                  </a:lnTo>
                  <a:lnTo>
                    <a:pt x="166422" y="40348"/>
                  </a:lnTo>
                  <a:lnTo>
                    <a:pt x="143352" y="10232"/>
                  </a:lnTo>
                  <a:lnTo>
                    <a:pt x="123760" y="2154"/>
                  </a:lnTo>
                  <a:lnTo>
                    <a:pt x="111984" y="0"/>
                  </a:lnTo>
                  <a:lnTo>
                    <a:pt x="92661" y="3846"/>
                  </a:lnTo>
                  <a:lnTo>
                    <a:pt x="68629" y="19165"/>
                  </a:lnTo>
                  <a:lnTo>
                    <a:pt x="39548" y="45302"/>
                  </a:lnTo>
                  <a:lnTo>
                    <a:pt x="23906" y="71612"/>
                  </a:lnTo>
                  <a:lnTo>
                    <a:pt x="885" y="132757"/>
                  </a:lnTo>
                  <a:lnTo>
                    <a:pt x="0" y="153706"/>
                  </a:lnTo>
                  <a:lnTo>
                    <a:pt x="12057" y="213509"/>
                  </a:lnTo>
                  <a:lnTo>
                    <a:pt x="23169" y="246234"/>
                  </a:lnTo>
                  <a:lnTo>
                    <a:pt x="34470" y="263411"/>
                  </a:lnTo>
                  <a:lnTo>
                    <a:pt x="43099" y="268928"/>
                  </a:lnTo>
                  <a:lnTo>
                    <a:pt x="65165" y="275058"/>
                  </a:lnTo>
                  <a:lnTo>
                    <a:pt x="87450" y="271543"/>
                  </a:lnTo>
                  <a:lnTo>
                    <a:pt x="98306" y="267330"/>
                  </a:lnTo>
                  <a:lnTo>
                    <a:pt x="113488" y="253290"/>
                  </a:lnTo>
                  <a:lnTo>
                    <a:pt x="128612" y="222536"/>
                  </a:lnTo>
                  <a:lnTo>
                    <a:pt x="137383" y="180668"/>
                  </a:lnTo>
                  <a:lnTo>
                    <a:pt x="145935" y="125297"/>
                  </a:lnTo>
                  <a:lnTo>
                    <a:pt x="147825" y="121870"/>
                  </a:lnTo>
                  <a:lnTo>
                    <a:pt x="149084" y="124264"/>
                  </a:lnTo>
                  <a:lnTo>
                    <a:pt x="166111" y="185951"/>
                  </a:lnTo>
                  <a:lnTo>
                    <a:pt x="180942" y="226296"/>
                  </a:lnTo>
                  <a:lnTo>
                    <a:pt x="214775" y="2694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548310" y="789955"/>
              <a:ext cx="147400" cy="228819"/>
            </a:xfrm>
            <a:custGeom>
              <a:avLst/>
              <a:gdLst/>
              <a:ahLst/>
              <a:cxnLst/>
              <a:rect l="0" t="0" r="0" b="0"/>
              <a:pathLst>
                <a:path w="147400" h="228819">
                  <a:moveTo>
                    <a:pt x="0" y="52324"/>
                  </a:moveTo>
                  <a:lnTo>
                    <a:pt x="0" y="110941"/>
                  </a:lnTo>
                  <a:lnTo>
                    <a:pt x="1170" y="163945"/>
                  </a:lnTo>
                  <a:lnTo>
                    <a:pt x="9065" y="225817"/>
                  </a:lnTo>
                  <a:lnTo>
                    <a:pt x="9553" y="228818"/>
                  </a:lnTo>
                  <a:lnTo>
                    <a:pt x="9070" y="207434"/>
                  </a:lnTo>
                  <a:lnTo>
                    <a:pt x="1426" y="151649"/>
                  </a:lnTo>
                  <a:lnTo>
                    <a:pt x="1452" y="98634"/>
                  </a:lnTo>
                  <a:lnTo>
                    <a:pt x="9102" y="36759"/>
                  </a:lnTo>
                  <a:lnTo>
                    <a:pt x="16134" y="15771"/>
                  </a:lnTo>
                  <a:lnTo>
                    <a:pt x="21285" y="6898"/>
                  </a:lnTo>
                  <a:lnTo>
                    <a:pt x="29398" y="2153"/>
                  </a:lnTo>
                  <a:lnTo>
                    <a:pt x="50890" y="0"/>
                  </a:lnTo>
                  <a:lnTo>
                    <a:pt x="60833" y="3404"/>
                  </a:lnTo>
                  <a:lnTo>
                    <a:pt x="78120" y="16544"/>
                  </a:lnTo>
                  <a:lnTo>
                    <a:pt x="101006" y="43672"/>
                  </a:lnTo>
                  <a:lnTo>
                    <a:pt x="125316" y="103019"/>
                  </a:lnTo>
                  <a:lnTo>
                    <a:pt x="142585" y="158523"/>
                  </a:lnTo>
                  <a:lnTo>
                    <a:pt x="147399" y="2207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30235" y="783590"/>
              <a:ext cx="180386" cy="216618"/>
            </a:xfrm>
            <a:custGeom>
              <a:avLst/>
              <a:gdLst/>
              <a:ahLst/>
              <a:cxnLst/>
              <a:rect l="0" t="0" r="0" b="0"/>
              <a:pathLst>
                <a:path w="180386" h="216618">
                  <a:moveTo>
                    <a:pt x="49743" y="100803"/>
                  </a:moveTo>
                  <a:lnTo>
                    <a:pt x="92435" y="97684"/>
                  </a:lnTo>
                  <a:lnTo>
                    <a:pt x="144576" y="81675"/>
                  </a:lnTo>
                  <a:lnTo>
                    <a:pt x="165591" y="70465"/>
                  </a:lnTo>
                  <a:lnTo>
                    <a:pt x="172599" y="61860"/>
                  </a:lnTo>
                  <a:lnTo>
                    <a:pt x="180385" y="39822"/>
                  </a:lnTo>
                  <a:lnTo>
                    <a:pt x="177782" y="29733"/>
                  </a:lnTo>
                  <a:lnTo>
                    <a:pt x="162412" y="12285"/>
                  </a:lnTo>
                  <a:lnTo>
                    <a:pt x="136863" y="2970"/>
                  </a:lnTo>
                  <a:lnTo>
                    <a:pt x="108350" y="0"/>
                  </a:lnTo>
                  <a:lnTo>
                    <a:pt x="83980" y="2580"/>
                  </a:lnTo>
                  <a:lnTo>
                    <a:pt x="50529" y="16198"/>
                  </a:lnTo>
                  <a:lnTo>
                    <a:pt x="23980" y="35051"/>
                  </a:lnTo>
                  <a:lnTo>
                    <a:pt x="6885" y="61044"/>
                  </a:lnTo>
                  <a:lnTo>
                    <a:pt x="0" y="102151"/>
                  </a:lnTo>
                  <a:lnTo>
                    <a:pt x="3549" y="140197"/>
                  </a:lnTo>
                  <a:lnTo>
                    <a:pt x="12055" y="159646"/>
                  </a:lnTo>
                  <a:lnTo>
                    <a:pt x="36580" y="191195"/>
                  </a:lnTo>
                  <a:lnTo>
                    <a:pt x="81329" y="2166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52537" y="825836"/>
              <a:ext cx="280168" cy="436882"/>
            </a:xfrm>
            <a:custGeom>
              <a:avLst/>
              <a:gdLst/>
              <a:ahLst/>
              <a:cxnLst/>
              <a:rect l="0" t="0" r="0" b="0"/>
              <a:pathLst>
                <a:path w="280168" h="436882">
                  <a:moveTo>
                    <a:pt x="122239" y="79614"/>
                  </a:moveTo>
                  <a:lnTo>
                    <a:pt x="103111" y="26909"/>
                  </a:lnTo>
                  <a:lnTo>
                    <a:pt x="91901" y="10956"/>
                  </a:lnTo>
                  <a:lnTo>
                    <a:pt x="72881" y="2306"/>
                  </a:lnTo>
                  <a:lnTo>
                    <a:pt x="61258" y="0"/>
                  </a:lnTo>
                  <a:lnTo>
                    <a:pt x="51169" y="802"/>
                  </a:lnTo>
                  <a:lnTo>
                    <a:pt x="33721" y="7932"/>
                  </a:lnTo>
                  <a:lnTo>
                    <a:pt x="10744" y="30689"/>
                  </a:lnTo>
                  <a:lnTo>
                    <a:pt x="2496" y="52800"/>
                  </a:lnTo>
                  <a:lnTo>
                    <a:pt x="0" y="77056"/>
                  </a:lnTo>
                  <a:lnTo>
                    <a:pt x="2790" y="99534"/>
                  </a:lnTo>
                  <a:lnTo>
                    <a:pt x="14168" y="118103"/>
                  </a:lnTo>
                  <a:lnTo>
                    <a:pt x="22116" y="126331"/>
                  </a:lnTo>
                  <a:lnTo>
                    <a:pt x="32094" y="130646"/>
                  </a:lnTo>
                  <a:lnTo>
                    <a:pt x="55659" y="132321"/>
                  </a:lnTo>
                  <a:lnTo>
                    <a:pt x="75490" y="126046"/>
                  </a:lnTo>
                  <a:lnTo>
                    <a:pt x="107286" y="102954"/>
                  </a:lnTo>
                  <a:lnTo>
                    <a:pt x="113440" y="102193"/>
                  </a:lnTo>
                  <a:lnTo>
                    <a:pt x="118713" y="105195"/>
                  </a:lnTo>
                  <a:lnTo>
                    <a:pt x="123398" y="110706"/>
                  </a:lnTo>
                  <a:lnTo>
                    <a:pt x="129992" y="146409"/>
                  </a:lnTo>
                  <a:lnTo>
                    <a:pt x="133389" y="203639"/>
                  </a:lnTo>
                  <a:lnTo>
                    <a:pt x="139841" y="254143"/>
                  </a:lnTo>
                  <a:lnTo>
                    <a:pt x="142273" y="311871"/>
                  </a:lnTo>
                  <a:lnTo>
                    <a:pt x="142993" y="365370"/>
                  </a:lnTo>
                  <a:lnTo>
                    <a:pt x="146356" y="422842"/>
                  </a:lnTo>
                  <a:lnTo>
                    <a:pt x="148846" y="434775"/>
                  </a:lnTo>
                  <a:lnTo>
                    <a:pt x="150505" y="436881"/>
                  </a:lnTo>
                  <a:lnTo>
                    <a:pt x="159408" y="404473"/>
                  </a:lnTo>
                  <a:lnTo>
                    <a:pt x="183004" y="369172"/>
                  </a:lnTo>
                  <a:lnTo>
                    <a:pt x="202669" y="357265"/>
                  </a:lnTo>
                  <a:lnTo>
                    <a:pt x="227006" y="349244"/>
                  </a:lnTo>
                  <a:lnTo>
                    <a:pt x="280167" y="3428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306362" y="768580"/>
              <a:ext cx="178986" cy="210135"/>
            </a:xfrm>
            <a:custGeom>
              <a:avLst/>
              <a:gdLst/>
              <a:ahLst/>
              <a:cxnLst/>
              <a:rect l="0" t="0" r="0" b="0"/>
              <a:pathLst>
                <a:path w="178986" h="210135">
                  <a:moveTo>
                    <a:pt x="0" y="0"/>
                  </a:moveTo>
                  <a:lnTo>
                    <a:pt x="3120" y="42691"/>
                  </a:lnTo>
                  <a:lnTo>
                    <a:pt x="19128" y="103238"/>
                  </a:lnTo>
                  <a:lnTo>
                    <a:pt x="43120" y="158216"/>
                  </a:lnTo>
                  <a:lnTo>
                    <a:pt x="57769" y="183792"/>
                  </a:lnTo>
                  <a:lnTo>
                    <a:pt x="75978" y="202958"/>
                  </a:lnTo>
                  <a:lnTo>
                    <a:pt x="86917" y="207835"/>
                  </a:lnTo>
                  <a:lnTo>
                    <a:pt x="111549" y="210134"/>
                  </a:lnTo>
                  <a:lnTo>
                    <a:pt x="122330" y="206770"/>
                  </a:lnTo>
                  <a:lnTo>
                    <a:pt x="140547" y="193673"/>
                  </a:lnTo>
                  <a:lnTo>
                    <a:pt x="163956" y="166569"/>
                  </a:lnTo>
                  <a:lnTo>
                    <a:pt x="172305" y="143441"/>
                  </a:lnTo>
                  <a:lnTo>
                    <a:pt x="177665" y="90465"/>
                  </a:lnTo>
                  <a:lnTo>
                    <a:pt x="178985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74024" y="826398"/>
              <a:ext cx="153479" cy="131696"/>
            </a:xfrm>
            <a:custGeom>
              <a:avLst/>
              <a:gdLst/>
              <a:ahLst/>
              <a:cxnLst/>
              <a:rect l="0" t="0" r="0" b="0"/>
              <a:pathLst>
                <a:path w="153479" h="131696">
                  <a:moveTo>
                    <a:pt x="79778" y="100109"/>
                  </a:moveTo>
                  <a:lnTo>
                    <a:pt x="79778" y="41492"/>
                  </a:lnTo>
                  <a:lnTo>
                    <a:pt x="73539" y="21025"/>
                  </a:lnTo>
                  <a:lnTo>
                    <a:pt x="68600" y="12291"/>
                  </a:lnTo>
                  <a:lnTo>
                    <a:pt x="60628" y="6469"/>
                  </a:lnTo>
                  <a:lnTo>
                    <a:pt x="39292" y="0"/>
                  </a:lnTo>
                  <a:lnTo>
                    <a:pt x="29391" y="2954"/>
                  </a:lnTo>
                  <a:lnTo>
                    <a:pt x="12150" y="18715"/>
                  </a:lnTo>
                  <a:lnTo>
                    <a:pt x="2928" y="41317"/>
                  </a:lnTo>
                  <a:lnTo>
                    <a:pt x="0" y="66960"/>
                  </a:lnTo>
                  <a:lnTo>
                    <a:pt x="2597" y="93955"/>
                  </a:lnTo>
                  <a:lnTo>
                    <a:pt x="13890" y="115312"/>
                  </a:lnTo>
                  <a:lnTo>
                    <a:pt x="21815" y="124282"/>
                  </a:lnTo>
                  <a:lnTo>
                    <a:pt x="30607" y="129093"/>
                  </a:lnTo>
                  <a:lnTo>
                    <a:pt x="49736" y="131318"/>
                  </a:lnTo>
                  <a:lnTo>
                    <a:pt x="57410" y="127934"/>
                  </a:lnTo>
                  <a:lnTo>
                    <a:pt x="69057" y="114816"/>
                  </a:lnTo>
                  <a:lnTo>
                    <a:pt x="82191" y="87699"/>
                  </a:lnTo>
                  <a:lnTo>
                    <a:pt x="87236" y="84817"/>
                  </a:lnTo>
                  <a:lnTo>
                    <a:pt x="92939" y="86405"/>
                  </a:lnTo>
                  <a:lnTo>
                    <a:pt x="105515" y="97528"/>
                  </a:lnTo>
                  <a:lnTo>
                    <a:pt x="125749" y="120011"/>
                  </a:lnTo>
                  <a:lnTo>
                    <a:pt x="153478" y="1316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727502" y="505367"/>
              <a:ext cx="52643" cy="421141"/>
            </a:xfrm>
            <a:custGeom>
              <a:avLst/>
              <a:gdLst/>
              <a:ahLst/>
              <a:cxnLst/>
              <a:rect l="0" t="0" r="0" b="0"/>
              <a:pathLst>
                <a:path w="52643" h="421141">
                  <a:moveTo>
                    <a:pt x="0" y="0"/>
                  </a:moveTo>
                  <a:lnTo>
                    <a:pt x="8405" y="50433"/>
                  </a:lnTo>
                  <a:lnTo>
                    <a:pt x="17958" y="105411"/>
                  </a:lnTo>
                  <a:lnTo>
                    <a:pt x="28198" y="154715"/>
                  </a:lnTo>
                  <a:lnTo>
                    <a:pt x="37471" y="210398"/>
                  </a:lnTo>
                  <a:lnTo>
                    <a:pt x="40738" y="259912"/>
                  </a:lnTo>
                  <a:lnTo>
                    <a:pt x="42876" y="315657"/>
                  </a:lnTo>
                  <a:lnTo>
                    <a:pt x="50367" y="377601"/>
                  </a:lnTo>
                  <a:lnTo>
                    <a:pt x="52642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127068" y="702390"/>
              <a:ext cx="195454" cy="203061"/>
            </a:xfrm>
            <a:custGeom>
              <a:avLst/>
              <a:gdLst/>
              <a:ahLst/>
              <a:cxnLst/>
              <a:rect l="0" t="0" r="0" b="0"/>
              <a:pathLst>
                <a:path w="195454" h="203061">
                  <a:moveTo>
                    <a:pt x="105802" y="13547"/>
                  </a:moveTo>
                  <a:lnTo>
                    <a:pt x="89034" y="2369"/>
                  </a:lnTo>
                  <a:lnTo>
                    <a:pt x="68324" y="0"/>
                  </a:lnTo>
                  <a:lnTo>
                    <a:pt x="45861" y="4017"/>
                  </a:lnTo>
                  <a:lnTo>
                    <a:pt x="28079" y="13601"/>
                  </a:lnTo>
                  <a:lnTo>
                    <a:pt x="4914" y="37740"/>
                  </a:lnTo>
                  <a:lnTo>
                    <a:pt x="1109" y="47223"/>
                  </a:lnTo>
                  <a:lnTo>
                    <a:pt x="0" y="67119"/>
                  </a:lnTo>
                  <a:lnTo>
                    <a:pt x="4852" y="76168"/>
                  </a:lnTo>
                  <a:lnTo>
                    <a:pt x="22721" y="92461"/>
                  </a:lnTo>
                  <a:lnTo>
                    <a:pt x="49380" y="101263"/>
                  </a:lnTo>
                  <a:lnTo>
                    <a:pt x="97274" y="109337"/>
                  </a:lnTo>
                  <a:lnTo>
                    <a:pt x="154680" y="122546"/>
                  </a:lnTo>
                  <a:lnTo>
                    <a:pt x="183326" y="138520"/>
                  </a:lnTo>
                  <a:lnTo>
                    <a:pt x="189070" y="147165"/>
                  </a:lnTo>
                  <a:lnTo>
                    <a:pt x="195453" y="169249"/>
                  </a:lnTo>
                  <a:lnTo>
                    <a:pt x="193645" y="178180"/>
                  </a:lnTo>
                  <a:lnTo>
                    <a:pt x="188931" y="185304"/>
                  </a:lnTo>
                  <a:lnTo>
                    <a:pt x="182279" y="191222"/>
                  </a:lnTo>
                  <a:lnTo>
                    <a:pt x="162408" y="197799"/>
                  </a:lnTo>
                  <a:lnTo>
                    <a:pt x="105935" y="202021"/>
                  </a:lnTo>
                  <a:lnTo>
                    <a:pt x="53160" y="2030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369741" y="758051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10528" y="0"/>
                  </a:moveTo>
                  <a:lnTo>
                    <a:pt x="10528" y="58617"/>
                  </a:lnTo>
                  <a:lnTo>
                    <a:pt x="3292" y="117687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327627" y="631709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475026" y="786495"/>
              <a:ext cx="182431" cy="325055"/>
            </a:xfrm>
            <a:custGeom>
              <a:avLst/>
              <a:gdLst/>
              <a:ahLst/>
              <a:cxnLst/>
              <a:rect l="0" t="0" r="0" b="0"/>
              <a:pathLst>
                <a:path w="182431" h="325055">
                  <a:moveTo>
                    <a:pt x="126342" y="66313"/>
                  </a:moveTo>
                  <a:lnTo>
                    <a:pt x="116766" y="35031"/>
                  </a:lnTo>
                  <a:lnTo>
                    <a:pt x="106098" y="18874"/>
                  </a:lnTo>
                  <a:lnTo>
                    <a:pt x="90439" y="7015"/>
                  </a:lnTo>
                  <a:lnTo>
                    <a:pt x="81349" y="2214"/>
                  </a:lnTo>
                  <a:lnTo>
                    <a:pt x="61892" y="0"/>
                  </a:lnTo>
                  <a:lnTo>
                    <a:pt x="51789" y="1047"/>
                  </a:lnTo>
                  <a:lnTo>
                    <a:pt x="34326" y="11570"/>
                  </a:lnTo>
                  <a:lnTo>
                    <a:pt x="26393" y="19289"/>
                  </a:lnTo>
                  <a:lnTo>
                    <a:pt x="22275" y="27945"/>
                  </a:lnTo>
                  <a:lnTo>
                    <a:pt x="20818" y="46921"/>
                  </a:lnTo>
                  <a:lnTo>
                    <a:pt x="32164" y="77335"/>
                  </a:lnTo>
                  <a:lnTo>
                    <a:pt x="47051" y="91878"/>
                  </a:lnTo>
                  <a:lnTo>
                    <a:pt x="55933" y="97395"/>
                  </a:lnTo>
                  <a:lnTo>
                    <a:pt x="64195" y="98732"/>
                  </a:lnTo>
                  <a:lnTo>
                    <a:pt x="72043" y="97284"/>
                  </a:lnTo>
                  <a:lnTo>
                    <a:pt x="79614" y="93980"/>
                  </a:lnTo>
                  <a:lnTo>
                    <a:pt x="91146" y="80949"/>
                  </a:lnTo>
                  <a:lnTo>
                    <a:pt x="95858" y="72561"/>
                  </a:lnTo>
                  <a:lnTo>
                    <a:pt x="100171" y="70478"/>
                  </a:lnTo>
                  <a:lnTo>
                    <a:pt x="104215" y="72599"/>
                  </a:lnTo>
                  <a:lnTo>
                    <a:pt x="111828" y="84315"/>
                  </a:lnTo>
                  <a:lnTo>
                    <a:pt x="134489" y="141838"/>
                  </a:lnTo>
                  <a:lnTo>
                    <a:pt x="158843" y="193709"/>
                  </a:lnTo>
                  <a:lnTo>
                    <a:pt x="180595" y="249015"/>
                  </a:lnTo>
                  <a:lnTo>
                    <a:pt x="182430" y="273856"/>
                  </a:lnTo>
                  <a:lnTo>
                    <a:pt x="181281" y="285393"/>
                  </a:lnTo>
                  <a:lnTo>
                    <a:pt x="170647" y="304452"/>
                  </a:lnTo>
                  <a:lnTo>
                    <a:pt x="162897" y="312810"/>
                  </a:lnTo>
                  <a:lnTo>
                    <a:pt x="141808" y="322096"/>
                  </a:lnTo>
                  <a:lnTo>
                    <a:pt x="116839" y="325054"/>
                  </a:lnTo>
                  <a:lnTo>
                    <a:pt x="62680" y="317420"/>
                  </a:lnTo>
                  <a:lnTo>
                    <a:pt x="0" y="2979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675067" y="797736"/>
              <a:ext cx="157929" cy="128772"/>
            </a:xfrm>
            <a:custGeom>
              <a:avLst/>
              <a:gdLst/>
              <a:ahLst/>
              <a:cxnLst/>
              <a:rect l="0" t="0" r="0" b="0"/>
              <a:pathLst>
                <a:path w="157929" h="128772">
                  <a:moveTo>
                    <a:pt x="0" y="12958"/>
                  </a:moveTo>
                  <a:lnTo>
                    <a:pt x="3119" y="61889"/>
                  </a:lnTo>
                  <a:lnTo>
                    <a:pt x="15619" y="119877"/>
                  </a:lnTo>
                  <a:lnTo>
                    <a:pt x="15092" y="119332"/>
                  </a:lnTo>
                  <a:lnTo>
                    <a:pt x="13571" y="115460"/>
                  </a:lnTo>
                  <a:lnTo>
                    <a:pt x="12299" y="76792"/>
                  </a:lnTo>
                  <a:lnTo>
                    <a:pt x="20282" y="44740"/>
                  </a:lnTo>
                  <a:lnTo>
                    <a:pt x="30851" y="23574"/>
                  </a:lnTo>
                  <a:lnTo>
                    <a:pt x="46466" y="8707"/>
                  </a:lnTo>
                  <a:lnTo>
                    <a:pt x="55544" y="3105"/>
                  </a:lnTo>
                  <a:lnTo>
                    <a:pt x="78109" y="0"/>
                  </a:lnTo>
                  <a:lnTo>
                    <a:pt x="101396" y="3689"/>
                  </a:lnTo>
                  <a:lnTo>
                    <a:pt x="119544" y="13128"/>
                  </a:lnTo>
                  <a:lnTo>
                    <a:pt x="132290" y="28241"/>
                  </a:lnTo>
                  <a:lnTo>
                    <a:pt x="150004" y="72129"/>
                  </a:lnTo>
                  <a:lnTo>
                    <a:pt x="157928" y="1287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093825" y="505367"/>
              <a:ext cx="139253" cy="463255"/>
            </a:xfrm>
            <a:custGeom>
              <a:avLst/>
              <a:gdLst/>
              <a:ahLst/>
              <a:cxnLst/>
              <a:rect l="0" t="0" r="0" b="0"/>
              <a:pathLst>
                <a:path w="139253" h="463255">
                  <a:moveTo>
                    <a:pt x="139252" y="0"/>
                  </a:moveTo>
                  <a:lnTo>
                    <a:pt x="88257" y="57234"/>
                  </a:lnTo>
                  <a:lnTo>
                    <a:pt x="69161" y="99237"/>
                  </a:lnTo>
                  <a:lnTo>
                    <a:pt x="46638" y="160243"/>
                  </a:lnTo>
                  <a:lnTo>
                    <a:pt x="21063" y="223137"/>
                  </a:lnTo>
                  <a:lnTo>
                    <a:pt x="483" y="277653"/>
                  </a:lnTo>
                  <a:lnTo>
                    <a:pt x="0" y="319484"/>
                  </a:lnTo>
                  <a:lnTo>
                    <a:pt x="17553" y="374370"/>
                  </a:lnTo>
                  <a:lnTo>
                    <a:pt x="32094" y="408063"/>
                  </a:lnTo>
                  <a:lnTo>
                    <a:pt x="48342" y="425466"/>
                  </a:lnTo>
                  <a:lnTo>
                    <a:pt x="94526" y="451447"/>
                  </a:lnTo>
                  <a:lnTo>
                    <a:pt x="118196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401534" y="642238"/>
              <a:ext cx="242156" cy="63172"/>
            </a:xfrm>
            <a:custGeom>
              <a:avLst/>
              <a:gdLst/>
              <a:ahLst/>
              <a:cxnLst/>
              <a:rect l="0" t="0" r="0" b="0"/>
              <a:pathLst>
                <a:path w="242156" h="63172">
                  <a:moveTo>
                    <a:pt x="242155" y="0"/>
                  </a:moveTo>
                  <a:lnTo>
                    <a:pt x="183538" y="14654"/>
                  </a:lnTo>
                  <a:lnTo>
                    <a:pt x="129364" y="28198"/>
                  </a:lnTo>
                  <a:lnTo>
                    <a:pt x="76722" y="42138"/>
                  </a:lnTo>
                  <a:lnTo>
                    <a:pt x="17033" y="6005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412062" y="810694"/>
              <a:ext cx="305327" cy="21058"/>
            </a:xfrm>
            <a:custGeom>
              <a:avLst/>
              <a:gdLst/>
              <a:ahLst/>
              <a:cxnLst/>
              <a:rect l="0" t="0" r="0" b="0"/>
              <a:pathLst>
                <a:path w="305327" h="21058">
                  <a:moveTo>
                    <a:pt x="305326" y="0"/>
                  </a:moveTo>
                  <a:lnTo>
                    <a:pt x="262635" y="3119"/>
                  </a:lnTo>
                  <a:lnTo>
                    <a:pt x="200919" y="9553"/>
                  </a:lnTo>
                  <a:lnTo>
                    <a:pt x="152598" y="10239"/>
                  </a:lnTo>
                  <a:lnTo>
                    <a:pt x="101236" y="10443"/>
                  </a:lnTo>
                  <a:lnTo>
                    <a:pt x="51313" y="1167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727917" y="515896"/>
              <a:ext cx="238212" cy="568540"/>
            </a:xfrm>
            <a:custGeom>
              <a:avLst/>
              <a:gdLst/>
              <a:ahLst/>
              <a:cxnLst/>
              <a:rect l="0" t="0" r="0" b="0"/>
              <a:pathLst>
                <a:path w="238212" h="568540">
                  <a:moveTo>
                    <a:pt x="0" y="0"/>
                  </a:moveTo>
                  <a:lnTo>
                    <a:pt x="49498" y="59593"/>
                  </a:lnTo>
                  <a:lnTo>
                    <a:pt x="108419" y="115811"/>
                  </a:lnTo>
                  <a:lnTo>
                    <a:pt x="134679" y="139989"/>
                  </a:lnTo>
                  <a:lnTo>
                    <a:pt x="185875" y="201687"/>
                  </a:lnTo>
                  <a:lnTo>
                    <a:pt x="221082" y="250807"/>
                  </a:lnTo>
                  <a:lnTo>
                    <a:pt x="232790" y="281095"/>
                  </a:lnTo>
                  <a:lnTo>
                    <a:pt x="238211" y="331032"/>
                  </a:lnTo>
                  <a:lnTo>
                    <a:pt x="231758" y="382873"/>
                  </a:lnTo>
                  <a:lnTo>
                    <a:pt x="215548" y="431768"/>
                  </a:lnTo>
                  <a:lnTo>
                    <a:pt x="185990" y="474149"/>
                  </a:lnTo>
                  <a:lnTo>
                    <a:pt x="130262" y="532849"/>
                  </a:lnTo>
                  <a:lnTo>
                    <a:pt x="105285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357968" y="2358383"/>
            <a:ext cx="2453141" cy="621182"/>
            <a:chOff x="357968" y="2358383"/>
            <a:chExt cx="2453141" cy="621182"/>
          </a:xfrm>
        </p:grpSpPr>
        <p:sp>
          <p:nvSpPr>
            <p:cNvPr id="38" name="Freeform 37"/>
            <p:cNvSpPr/>
            <p:nvPr/>
          </p:nvSpPr>
          <p:spPr>
            <a:xfrm>
              <a:off x="526424" y="2421554"/>
              <a:ext cx="42115" cy="326384"/>
            </a:xfrm>
            <a:custGeom>
              <a:avLst/>
              <a:gdLst/>
              <a:ahLst/>
              <a:cxnLst/>
              <a:rect l="0" t="0" r="0" b="0"/>
              <a:pathLst>
                <a:path w="42115" h="326384">
                  <a:moveTo>
                    <a:pt x="42114" y="0"/>
                  </a:moveTo>
                  <a:lnTo>
                    <a:pt x="25326" y="62280"/>
                  </a:lnTo>
                  <a:lnTo>
                    <a:pt x="23492" y="101382"/>
                  </a:lnTo>
                  <a:lnTo>
                    <a:pt x="29640" y="152867"/>
                  </a:lnTo>
                  <a:lnTo>
                    <a:pt x="27890" y="195423"/>
                  </a:lnTo>
                  <a:lnTo>
                    <a:pt x="22407" y="246832"/>
                  </a:lnTo>
                  <a:lnTo>
                    <a:pt x="12918" y="298538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57968" y="2379440"/>
              <a:ext cx="410613" cy="126343"/>
            </a:xfrm>
            <a:custGeom>
              <a:avLst/>
              <a:gdLst/>
              <a:ahLst/>
              <a:cxnLst/>
              <a:rect l="0" t="0" r="0" b="0"/>
              <a:pathLst>
                <a:path w="410613" h="126343">
                  <a:moveTo>
                    <a:pt x="410612" y="0"/>
                  </a:moveTo>
                  <a:lnTo>
                    <a:pt x="355567" y="17958"/>
                  </a:lnTo>
                  <a:lnTo>
                    <a:pt x="304159" y="34786"/>
                  </a:lnTo>
                  <a:lnTo>
                    <a:pt x="243355" y="60294"/>
                  </a:lnTo>
                  <a:lnTo>
                    <a:pt x="192338" y="75317"/>
                  </a:lnTo>
                  <a:lnTo>
                    <a:pt x="139509" y="90873"/>
                  </a:lnTo>
                  <a:lnTo>
                    <a:pt x="85919" y="105211"/>
                  </a:lnTo>
                  <a:lnTo>
                    <a:pt x="25551" y="11930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21139" y="2720815"/>
              <a:ext cx="347442" cy="58709"/>
            </a:xfrm>
            <a:custGeom>
              <a:avLst/>
              <a:gdLst/>
              <a:ahLst/>
              <a:cxnLst/>
              <a:rect l="0" t="0" r="0" b="0"/>
              <a:pathLst>
                <a:path w="347442" h="58709">
                  <a:moveTo>
                    <a:pt x="347441" y="6065"/>
                  </a:moveTo>
                  <a:lnTo>
                    <a:pt x="314989" y="0"/>
                  </a:lnTo>
                  <a:lnTo>
                    <a:pt x="257510" y="5036"/>
                  </a:lnTo>
                  <a:lnTo>
                    <a:pt x="194438" y="17382"/>
                  </a:lnTo>
                  <a:lnTo>
                    <a:pt x="134334" y="30788"/>
                  </a:lnTo>
                  <a:lnTo>
                    <a:pt x="85946" y="41207"/>
                  </a:lnTo>
                  <a:lnTo>
                    <a:pt x="29109" y="47972"/>
                  </a:lnTo>
                  <a:lnTo>
                    <a:pt x="0" y="587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84393" y="2608415"/>
              <a:ext cx="136872" cy="147224"/>
            </a:xfrm>
            <a:custGeom>
              <a:avLst/>
              <a:gdLst/>
              <a:ahLst/>
              <a:cxnLst/>
              <a:rect l="0" t="0" r="0" b="0"/>
              <a:pathLst>
                <a:path w="136872" h="147224">
                  <a:moveTo>
                    <a:pt x="0" y="34238"/>
                  </a:moveTo>
                  <a:lnTo>
                    <a:pt x="0" y="83168"/>
                  </a:lnTo>
                  <a:lnTo>
                    <a:pt x="0" y="142299"/>
                  </a:lnTo>
                  <a:lnTo>
                    <a:pt x="0" y="147223"/>
                  </a:lnTo>
                  <a:lnTo>
                    <a:pt x="1170" y="91523"/>
                  </a:lnTo>
                  <a:lnTo>
                    <a:pt x="14655" y="34849"/>
                  </a:lnTo>
                  <a:lnTo>
                    <a:pt x="20298" y="26456"/>
                  </a:lnTo>
                  <a:lnTo>
                    <a:pt x="35928" y="14011"/>
                  </a:lnTo>
                  <a:lnTo>
                    <a:pt x="64458" y="429"/>
                  </a:lnTo>
                  <a:lnTo>
                    <a:pt x="74557" y="0"/>
                  </a:lnTo>
                  <a:lnTo>
                    <a:pt x="95138" y="5763"/>
                  </a:lnTo>
                  <a:lnTo>
                    <a:pt x="103200" y="12915"/>
                  </a:lnTo>
                  <a:lnTo>
                    <a:pt x="124544" y="54895"/>
                  </a:lnTo>
                  <a:lnTo>
                    <a:pt x="133218" y="89881"/>
                  </a:lnTo>
                  <a:lnTo>
                    <a:pt x="136871" y="1395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091624" y="2573120"/>
              <a:ext cx="160654" cy="195875"/>
            </a:xfrm>
            <a:custGeom>
              <a:avLst/>
              <a:gdLst/>
              <a:ahLst/>
              <a:cxnLst/>
              <a:rect l="0" t="0" r="0" b="0"/>
              <a:pathLst>
                <a:path w="160654" h="195875">
                  <a:moveTo>
                    <a:pt x="55982" y="80061"/>
                  </a:moveTo>
                  <a:lnTo>
                    <a:pt x="93460" y="71728"/>
                  </a:lnTo>
                  <a:lnTo>
                    <a:pt x="117092" y="68168"/>
                  </a:lnTo>
                  <a:lnTo>
                    <a:pt x="139294" y="58788"/>
                  </a:lnTo>
                  <a:lnTo>
                    <a:pt x="154621" y="43700"/>
                  </a:lnTo>
                  <a:lnTo>
                    <a:pt x="160345" y="34764"/>
                  </a:lnTo>
                  <a:lnTo>
                    <a:pt x="160653" y="26466"/>
                  </a:lnTo>
                  <a:lnTo>
                    <a:pt x="157348" y="18595"/>
                  </a:lnTo>
                  <a:lnTo>
                    <a:pt x="151635" y="11007"/>
                  </a:lnTo>
                  <a:lnTo>
                    <a:pt x="132809" y="2577"/>
                  </a:lnTo>
                  <a:lnTo>
                    <a:pt x="110015" y="0"/>
                  </a:lnTo>
                  <a:lnTo>
                    <a:pt x="88185" y="2754"/>
                  </a:lnTo>
                  <a:lnTo>
                    <a:pt x="69904" y="10997"/>
                  </a:lnTo>
                  <a:lnTo>
                    <a:pt x="17576" y="55766"/>
                  </a:lnTo>
                  <a:lnTo>
                    <a:pt x="1968" y="82221"/>
                  </a:lnTo>
                  <a:lnTo>
                    <a:pt x="0" y="102078"/>
                  </a:lnTo>
                  <a:lnTo>
                    <a:pt x="4195" y="122602"/>
                  </a:lnTo>
                  <a:lnTo>
                    <a:pt x="19710" y="152717"/>
                  </a:lnTo>
                  <a:lnTo>
                    <a:pt x="32452" y="169284"/>
                  </a:lnTo>
                  <a:lnTo>
                    <a:pt x="58369" y="186176"/>
                  </a:lnTo>
                  <a:lnTo>
                    <a:pt x="87567" y="1958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302464" y="2594623"/>
              <a:ext cx="224169" cy="364817"/>
            </a:xfrm>
            <a:custGeom>
              <a:avLst/>
              <a:gdLst/>
              <a:ahLst/>
              <a:cxnLst/>
              <a:rect l="0" t="0" r="0" b="0"/>
              <a:pathLst>
                <a:path w="224169" h="364817">
                  <a:moveTo>
                    <a:pt x="118883" y="79615"/>
                  </a:moveTo>
                  <a:lnTo>
                    <a:pt x="124472" y="62847"/>
                  </a:lnTo>
                  <a:lnTo>
                    <a:pt x="124096" y="45256"/>
                  </a:lnTo>
                  <a:lnTo>
                    <a:pt x="118860" y="26910"/>
                  </a:lnTo>
                  <a:lnTo>
                    <a:pt x="108734" y="10957"/>
                  </a:lnTo>
                  <a:lnTo>
                    <a:pt x="100419" y="5767"/>
                  </a:lnTo>
                  <a:lnTo>
                    <a:pt x="78701" y="0"/>
                  </a:lnTo>
                  <a:lnTo>
                    <a:pt x="56571" y="3676"/>
                  </a:lnTo>
                  <a:lnTo>
                    <a:pt x="36206" y="14279"/>
                  </a:lnTo>
                  <a:lnTo>
                    <a:pt x="19357" y="30690"/>
                  </a:lnTo>
                  <a:lnTo>
                    <a:pt x="2306" y="59659"/>
                  </a:lnTo>
                  <a:lnTo>
                    <a:pt x="0" y="83224"/>
                  </a:lnTo>
                  <a:lnTo>
                    <a:pt x="4045" y="106955"/>
                  </a:lnTo>
                  <a:lnTo>
                    <a:pt x="13641" y="125301"/>
                  </a:lnTo>
                  <a:lnTo>
                    <a:pt x="21816" y="129960"/>
                  </a:lnTo>
                  <a:lnTo>
                    <a:pt x="43376" y="132016"/>
                  </a:lnTo>
                  <a:lnTo>
                    <a:pt x="62318" y="125911"/>
                  </a:lnTo>
                  <a:lnTo>
                    <a:pt x="78535" y="114229"/>
                  </a:lnTo>
                  <a:lnTo>
                    <a:pt x="93541" y="97339"/>
                  </a:lnTo>
                  <a:lnTo>
                    <a:pt x="98479" y="97280"/>
                  </a:lnTo>
                  <a:lnTo>
                    <a:pt x="101771" y="103090"/>
                  </a:lnTo>
                  <a:lnTo>
                    <a:pt x="107487" y="163208"/>
                  </a:lnTo>
                  <a:lnTo>
                    <a:pt x="108183" y="225156"/>
                  </a:lnTo>
                  <a:lnTo>
                    <a:pt x="108320" y="282799"/>
                  </a:lnTo>
                  <a:lnTo>
                    <a:pt x="114413" y="338075"/>
                  </a:lnTo>
                  <a:lnTo>
                    <a:pt x="111827" y="361772"/>
                  </a:lnTo>
                  <a:lnTo>
                    <a:pt x="110669" y="364816"/>
                  </a:lnTo>
                  <a:lnTo>
                    <a:pt x="109383" y="355720"/>
                  </a:lnTo>
                  <a:lnTo>
                    <a:pt x="115051" y="339199"/>
                  </a:lnTo>
                  <a:lnTo>
                    <a:pt x="126538" y="321328"/>
                  </a:lnTo>
                  <a:lnTo>
                    <a:pt x="152737" y="299282"/>
                  </a:lnTo>
                  <a:lnTo>
                    <a:pt x="182726" y="285992"/>
                  </a:lnTo>
                  <a:lnTo>
                    <a:pt x="224168" y="2796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520566" y="2590010"/>
              <a:ext cx="161239" cy="163258"/>
            </a:xfrm>
            <a:custGeom>
              <a:avLst/>
              <a:gdLst/>
              <a:ahLst/>
              <a:cxnLst/>
              <a:rect l="0" t="0" r="0" b="0"/>
              <a:pathLst>
                <a:path w="161239" h="163258">
                  <a:moveTo>
                    <a:pt x="6066" y="31585"/>
                  </a:moveTo>
                  <a:lnTo>
                    <a:pt x="0" y="64038"/>
                  </a:lnTo>
                  <a:lnTo>
                    <a:pt x="10625" y="121517"/>
                  </a:lnTo>
                  <a:lnTo>
                    <a:pt x="26004" y="150909"/>
                  </a:lnTo>
                  <a:lnTo>
                    <a:pt x="34566" y="156758"/>
                  </a:lnTo>
                  <a:lnTo>
                    <a:pt x="56557" y="163257"/>
                  </a:lnTo>
                  <a:lnTo>
                    <a:pt x="89656" y="161326"/>
                  </a:lnTo>
                  <a:lnTo>
                    <a:pt x="107948" y="150079"/>
                  </a:lnTo>
                  <a:lnTo>
                    <a:pt x="144828" y="111487"/>
                  </a:lnTo>
                  <a:lnTo>
                    <a:pt x="154695" y="92834"/>
                  </a:lnTo>
                  <a:lnTo>
                    <a:pt x="161238" y="57012"/>
                  </a:lnTo>
                  <a:lnTo>
                    <a:pt x="15346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751107" y="2585687"/>
              <a:ext cx="207194" cy="141194"/>
            </a:xfrm>
            <a:custGeom>
              <a:avLst/>
              <a:gdLst/>
              <a:ahLst/>
              <a:cxnLst/>
              <a:rect l="0" t="0" r="0" b="0"/>
              <a:pathLst>
                <a:path w="207194" h="141194">
                  <a:moveTo>
                    <a:pt x="122965" y="99079"/>
                  </a:moveTo>
                  <a:lnTo>
                    <a:pt x="122965" y="76723"/>
                  </a:lnTo>
                  <a:lnTo>
                    <a:pt x="111787" y="46052"/>
                  </a:lnTo>
                  <a:lnTo>
                    <a:pt x="93657" y="14737"/>
                  </a:lnTo>
                  <a:lnTo>
                    <a:pt x="84709" y="7756"/>
                  </a:lnTo>
                  <a:lnTo>
                    <a:pt x="62288" y="0"/>
                  </a:lnTo>
                  <a:lnTo>
                    <a:pt x="39846" y="2791"/>
                  </a:lnTo>
                  <a:lnTo>
                    <a:pt x="28948" y="6811"/>
                  </a:lnTo>
                  <a:lnTo>
                    <a:pt x="13719" y="20637"/>
                  </a:lnTo>
                  <a:lnTo>
                    <a:pt x="8021" y="29237"/>
                  </a:lnTo>
                  <a:lnTo>
                    <a:pt x="0" y="63697"/>
                  </a:lnTo>
                  <a:lnTo>
                    <a:pt x="4363" y="86864"/>
                  </a:lnTo>
                  <a:lnTo>
                    <a:pt x="8802" y="97955"/>
                  </a:lnTo>
                  <a:lnTo>
                    <a:pt x="23093" y="113397"/>
                  </a:lnTo>
                  <a:lnTo>
                    <a:pt x="31817" y="119153"/>
                  </a:lnTo>
                  <a:lnTo>
                    <a:pt x="50870" y="122429"/>
                  </a:lnTo>
                  <a:lnTo>
                    <a:pt x="60863" y="121665"/>
                  </a:lnTo>
                  <a:lnTo>
                    <a:pt x="78207" y="114577"/>
                  </a:lnTo>
                  <a:lnTo>
                    <a:pt x="113994" y="90962"/>
                  </a:lnTo>
                  <a:lnTo>
                    <a:pt x="121664" y="91328"/>
                  </a:lnTo>
                  <a:lnTo>
                    <a:pt x="127947" y="96252"/>
                  </a:lnTo>
                  <a:lnTo>
                    <a:pt x="140387" y="111861"/>
                  </a:lnTo>
                  <a:lnTo>
                    <a:pt x="157614" y="126597"/>
                  </a:lnTo>
                  <a:lnTo>
                    <a:pt x="176969" y="134706"/>
                  </a:lnTo>
                  <a:lnTo>
                    <a:pt x="207193" y="1411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947771" y="2358383"/>
              <a:ext cx="31587" cy="347441"/>
            </a:xfrm>
            <a:custGeom>
              <a:avLst/>
              <a:gdLst/>
              <a:ahLst/>
              <a:cxnLst/>
              <a:rect l="0" t="0" r="0" b="0"/>
              <a:pathLst>
                <a:path w="31587" h="347441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8334" y="158333"/>
                  </a:lnTo>
                  <a:lnTo>
                    <a:pt x="12998" y="210690"/>
                  </a:lnTo>
                  <a:lnTo>
                    <a:pt x="18669" y="260129"/>
                  </a:lnTo>
                  <a:lnTo>
                    <a:pt x="27979" y="322251"/>
                  </a:lnTo>
                  <a:lnTo>
                    <a:pt x="31586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063585" y="2621595"/>
              <a:ext cx="1" cy="73701"/>
            </a:xfrm>
            <a:custGeom>
              <a:avLst/>
              <a:gdLst/>
              <a:ahLst/>
              <a:cxnLst/>
              <a:rect l="0" t="0" r="0" b="0"/>
              <a:pathLst>
                <a:path w="1" h="73701">
                  <a:moveTo>
                    <a:pt x="0" y="0"/>
                  </a:moveTo>
                  <a:lnTo>
                    <a:pt x="0" y="4269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074114" y="24215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205395" y="2389969"/>
              <a:ext cx="26647" cy="294798"/>
            </a:xfrm>
            <a:custGeom>
              <a:avLst/>
              <a:gdLst/>
              <a:ahLst/>
              <a:cxnLst/>
              <a:rect l="0" t="0" r="0" b="0"/>
              <a:pathLst>
                <a:path w="26647" h="294798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6072" y="94168"/>
                  </a:lnTo>
                  <a:lnTo>
                    <a:pt x="12621" y="142285"/>
                  </a:lnTo>
                  <a:lnTo>
                    <a:pt x="15082" y="192417"/>
                  </a:lnTo>
                  <a:lnTo>
                    <a:pt x="19032" y="251871"/>
                  </a:lnTo>
                  <a:lnTo>
                    <a:pt x="26646" y="2947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79399" y="2547896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95834" y="5589"/>
                  </a:lnTo>
                  <a:lnTo>
                    <a:pt x="33922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379440" y="2579481"/>
              <a:ext cx="63172" cy="94758"/>
            </a:xfrm>
            <a:custGeom>
              <a:avLst/>
              <a:gdLst/>
              <a:ahLst/>
              <a:cxnLst/>
              <a:rect l="0" t="0" r="0" b="0"/>
              <a:pathLst>
                <a:path w="63172" h="94758">
                  <a:moveTo>
                    <a:pt x="0" y="0"/>
                  </a:moveTo>
                  <a:lnTo>
                    <a:pt x="19128" y="52706"/>
                  </a:lnTo>
                  <a:lnTo>
                    <a:pt x="36603" y="75018"/>
                  </a:lnTo>
                  <a:lnTo>
                    <a:pt x="63171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316269" y="2547896"/>
              <a:ext cx="252685" cy="431669"/>
            </a:xfrm>
            <a:custGeom>
              <a:avLst/>
              <a:gdLst/>
              <a:ahLst/>
              <a:cxnLst/>
              <a:rect l="0" t="0" r="0" b="0"/>
              <a:pathLst>
                <a:path w="252685" h="431669">
                  <a:moveTo>
                    <a:pt x="252684" y="0"/>
                  </a:moveTo>
                  <a:lnTo>
                    <a:pt x="223376" y="47438"/>
                  </a:lnTo>
                  <a:lnTo>
                    <a:pt x="182386" y="102277"/>
                  </a:lnTo>
                  <a:lnTo>
                    <a:pt x="152598" y="163771"/>
                  </a:lnTo>
                  <a:lnTo>
                    <a:pt x="124763" y="212301"/>
                  </a:lnTo>
                  <a:lnTo>
                    <a:pt x="95095" y="269924"/>
                  </a:lnTo>
                  <a:lnTo>
                    <a:pt x="57540" y="325881"/>
                  </a:lnTo>
                  <a:lnTo>
                    <a:pt x="40446" y="354701"/>
                  </a:lnTo>
                  <a:lnTo>
                    <a:pt x="23682" y="381177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695295" y="2621595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66883" y="0"/>
                  </a:lnTo>
                  <a:lnTo>
                    <a:pt x="28396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3649912" y="2042528"/>
            <a:ext cx="4951871" cy="947566"/>
            <a:chOff x="3649912" y="2042528"/>
            <a:chExt cx="4951871" cy="947566"/>
          </a:xfrm>
        </p:grpSpPr>
        <p:sp>
          <p:nvSpPr>
            <p:cNvPr id="55" name="Freeform 54"/>
            <p:cNvSpPr/>
            <p:nvPr/>
          </p:nvSpPr>
          <p:spPr>
            <a:xfrm>
              <a:off x="3649912" y="2358383"/>
              <a:ext cx="466731" cy="421141"/>
            </a:xfrm>
            <a:custGeom>
              <a:avLst/>
              <a:gdLst/>
              <a:ahLst/>
              <a:cxnLst/>
              <a:rect l="0" t="0" r="0" b="0"/>
              <a:pathLst>
                <a:path w="466731" h="421141">
                  <a:moveTo>
                    <a:pt x="456202" y="0"/>
                  </a:moveTo>
                  <a:lnTo>
                    <a:pt x="432155" y="9575"/>
                  </a:lnTo>
                  <a:lnTo>
                    <a:pt x="375504" y="59898"/>
                  </a:lnTo>
                  <a:lnTo>
                    <a:pt x="318717" y="101796"/>
                  </a:lnTo>
                  <a:lnTo>
                    <a:pt x="258275" y="136873"/>
                  </a:lnTo>
                  <a:lnTo>
                    <a:pt x="202626" y="164730"/>
                  </a:lnTo>
                  <a:lnTo>
                    <a:pt x="150006" y="190163"/>
                  </a:lnTo>
                  <a:lnTo>
                    <a:pt x="88976" y="217458"/>
                  </a:lnTo>
                  <a:lnTo>
                    <a:pt x="35229" y="244030"/>
                  </a:lnTo>
                  <a:lnTo>
                    <a:pt x="3526" y="261298"/>
                  </a:lnTo>
                  <a:lnTo>
                    <a:pt x="0" y="266616"/>
                  </a:lnTo>
                  <a:lnTo>
                    <a:pt x="1158" y="271330"/>
                  </a:lnTo>
                  <a:lnTo>
                    <a:pt x="5440" y="275644"/>
                  </a:lnTo>
                  <a:lnTo>
                    <a:pt x="66280" y="298166"/>
                  </a:lnTo>
                  <a:lnTo>
                    <a:pt x="117094" y="312318"/>
                  </a:lnTo>
                  <a:lnTo>
                    <a:pt x="172192" y="329498"/>
                  </a:lnTo>
                  <a:lnTo>
                    <a:pt x="233725" y="355075"/>
                  </a:lnTo>
                  <a:lnTo>
                    <a:pt x="293799" y="375421"/>
                  </a:lnTo>
                  <a:lnTo>
                    <a:pt x="350726" y="397638"/>
                  </a:lnTo>
                  <a:lnTo>
                    <a:pt x="413846" y="416139"/>
                  </a:lnTo>
                  <a:lnTo>
                    <a:pt x="46673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400911" y="2800580"/>
              <a:ext cx="38416" cy="189514"/>
            </a:xfrm>
            <a:custGeom>
              <a:avLst/>
              <a:gdLst/>
              <a:ahLst/>
              <a:cxnLst/>
              <a:rect l="0" t="0" r="0" b="0"/>
              <a:pathLst>
                <a:path w="38416" h="189514">
                  <a:moveTo>
                    <a:pt x="0" y="0"/>
                  </a:moveTo>
                  <a:lnTo>
                    <a:pt x="29309" y="34898"/>
                  </a:lnTo>
                  <a:lnTo>
                    <a:pt x="36423" y="57234"/>
                  </a:lnTo>
                  <a:lnTo>
                    <a:pt x="38415" y="81589"/>
                  </a:lnTo>
                  <a:lnTo>
                    <a:pt x="27127" y="13652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811523" y="2295212"/>
              <a:ext cx="394953" cy="400084"/>
            </a:xfrm>
            <a:custGeom>
              <a:avLst/>
              <a:gdLst/>
              <a:ahLst/>
              <a:cxnLst/>
              <a:rect l="0" t="0" r="0" b="0"/>
              <a:pathLst>
                <a:path w="394953" h="400084">
                  <a:moveTo>
                    <a:pt x="0" y="0"/>
                  </a:moveTo>
                  <a:lnTo>
                    <a:pt x="17981" y="24047"/>
                  </a:lnTo>
                  <a:lnTo>
                    <a:pt x="45492" y="44300"/>
                  </a:lnTo>
                  <a:lnTo>
                    <a:pt x="96117" y="65336"/>
                  </a:lnTo>
                  <a:lnTo>
                    <a:pt x="151177" y="91675"/>
                  </a:lnTo>
                  <a:lnTo>
                    <a:pt x="204467" y="123279"/>
                  </a:lnTo>
                  <a:lnTo>
                    <a:pt x="263579" y="151892"/>
                  </a:lnTo>
                  <a:lnTo>
                    <a:pt x="324814" y="180544"/>
                  </a:lnTo>
                  <a:lnTo>
                    <a:pt x="378819" y="199785"/>
                  </a:lnTo>
                  <a:lnTo>
                    <a:pt x="389416" y="203380"/>
                  </a:lnTo>
                  <a:lnTo>
                    <a:pt x="394142" y="208116"/>
                  </a:lnTo>
                  <a:lnTo>
                    <a:pt x="394952" y="213613"/>
                  </a:lnTo>
                  <a:lnTo>
                    <a:pt x="389614" y="225961"/>
                  </a:lnTo>
                  <a:lnTo>
                    <a:pt x="379442" y="239247"/>
                  </a:lnTo>
                  <a:lnTo>
                    <a:pt x="325496" y="271748"/>
                  </a:lnTo>
                  <a:lnTo>
                    <a:pt x="262171" y="305526"/>
                  </a:lnTo>
                  <a:lnTo>
                    <a:pt x="200121" y="333212"/>
                  </a:lnTo>
                  <a:lnTo>
                    <a:pt x="138498" y="359836"/>
                  </a:lnTo>
                  <a:lnTo>
                    <a:pt x="76109" y="378810"/>
                  </a:lnTo>
                  <a:lnTo>
                    <a:pt x="20099" y="396944"/>
                  </a:lnTo>
                  <a:lnTo>
                    <a:pt x="10529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327419" y="2642653"/>
              <a:ext cx="88242" cy="210570"/>
            </a:xfrm>
            <a:custGeom>
              <a:avLst/>
              <a:gdLst/>
              <a:ahLst/>
              <a:cxnLst/>
              <a:rect l="0" t="0" r="0" b="0"/>
              <a:pathLst>
                <a:path w="88242" h="210570">
                  <a:moveTo>
                    <a:pt x="0" y="0"/>
                  </a:moveTo>
                  <a:lnTo>
                    <a:pt x="24047" y="9575"/>
                  </a:lnTo>
                  <a:lnTo>
                    <a:pt x="59594" y="39403"/>
                  </a:lnTo>
                  <a:lnTo>
                    <a:pt x="75110" y="65487"/>
                  </a:lnTo>
                  <a:lnTo>
                    <a:pt x="87116" y="95442"/>
                  </a:lnTo>
                  <a:lnTo>
                    <a:pt x="88241" y="116118"/>
                  </a:lnTo>
                  <a:lnTo>
                    <a:pt x="79432" y="157987"/>
                  </a:lnTo>
                  <a:lnTo>
                    <a:pt x="64220" y="183941"/>
                  </a:lnTo>
                  <a:lnTo>
                    <a:pt x="42114" y="2105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679950" y="2126756"/>
              <a:ext cx="510807" cy="379027"/>
            </a:xfrm>
            <a:custGeom>
              <a:avLst/>
              <a:gdLst/>
              <a:ahLst/>
              <a:cxnLst/>
              <a:rect l="0" t="0" r="0" b="0"/>
              <a:pathLst>
                <a:path w="510807" h="379027">
                  <a:moveTo>
                    <a:pt x="447635" y="0"/>
                  </a:moveTo>
                  <a:lnTo>
                    <a:pt x="430868" y="5589"/>
                  </a:lnTo>
                  <a:lnTo>
                    <a:pt x="416397" y="17692"/>
                  </a:lnTo>
                  <a:lnTo>
                    <a:pt x="400996" y="32430"/>
                  </a:lnTo>
                  <a:lnTo>
                    <a:pt x="340783" y="67525"/>
                  </a:lnTo>
                  <a:lnTo>
                    <a:pt x="280590" y="101887"/>
                  </a:lnTo>
                  <a:lnTo>
                    <a:pt x="221509" y="136885"/>
                  </a:lnTo>
                  <a:lnTo>
                    <a:pt x="164827" y="171968"/>
                  </a:lnTo>
                  <a:lnTo>
                    <a:pt x="102004" y="201472"/>
                  </a:lnTo>
                  <a:lnTo>
                    <a:pt x="47791" y="229158"/>
                  </a:lnTo>
                  <a:lnTo>
                    <a:pt x="5485" y="250767"/>
                  </a:lnTo>
                  <a:lnTo>
                    <a:pt x="790" y="258425"/>
                  </a:lnTo>
                  <a:lnTo>
                    <a:pt x="0" y="267040"/>
                  </a:lnTo>
                  <a:lnTo>
                    <a:pt x="1813" y="276292"/>
                  </a:lnTo>
                  <a:lnTo>
                    <a:pt x="8870" y="282461"/>
                  </a:lnTo>
                  <a:lnTo>
                    <a:pt x="67213" y="298763"/>
                  </a:lnTo>
                  <a:lnTo>
                    <a:pt x="120023" y="312436"/>
                  </a:lnTo>
                  <a:lnTo>
                    <a:pt x="168591" y="321731"/>
                  </a:lnTo>
                  <a:lnTo>
                    <a:pt x="231165" y="328584"/>
                  </a:lnTo>
                  <a:lnTo>
                    <a:pt x="289192" y="340856"/>
                  </a:lnTo>
                  <a:lnTo>
                    <a:pt x="339728" y="351079"/>
                  </a:lnTo>
                  <a:lnTo>
                    <a:pt x="401971" y="365013"/>
                  </a:lnTo>
                  <a:lnTo>
                    <a:pt x="451003" y="374354"/>
                  </a:lnTo>
                  <a:lnTo>
                    <a:pt x="510806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706445" y="2547896"/>
              <a:ext cx="463255" cy="63172"/>
            </a:xfrm>
            <a:custGeom>
              <a:avLst/>
              <a:gdLst/>
              <a:ahLst/>
              <a:cxnLst/>
              <a:rect l="0" t="0" r="0" b="0"/>
              <a:pathLst>
                <a:path w="463255" h="63172">
                  <a:moveTo>
                    <a:pt x="463254" y="63171"/>
                  </a:moveTo>
                  <a:lnTo>
                    <a:pt x="446486" y="51992"/>
                  </a:lnTo>
                  <a:lnTo>
                    <a:pt x="413703" y="45041"/>
                  </a:lnTo>
                  <a:lnTo>
                    <a:pt x="361873" y="41522"/>
                  </a:lnTo>
                  <a:lnTo>
                    <a:pt x="310387" y="33895"/>
                  </a:lnTo>
                  <a:lnTo>
                    <a:pt x="261593" y="32269"/>
                  </a:lnTo>
                  <a:lnTo>
                    <a:pt x="210091" y="31788"/>
                  </a:lnTo>
                  <a:lnTo>
                    <a:pt x="160905" y="28526"/>
                  </a:lnTo>
                  <a:lnTo>
                    <a:pt x="102364" y="22532"/>
                  </a:lnTo>
                  <a:lnTo>
                    <a:pt x="43116" y="979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401326" y="2558425"/>
              <a:ext cx="59301" cy="178985"/>
            </a:xfrm>
            <a:custGeom>
              <a:avLst/>
              <a:gdLst/>
              <a:ahLst/>
              <a:cxnLst/>
              <a:rect l="0" t="0" r="0" b="0"/>
              <a:pathLst>
                <a:path w="59301" h="178985">
                  <a:moveTo>
                    <a:pt x="0" y="0"/>
                  </a:moveTo>
                  <a:lnTo>
                    <a:pt x="49498" y="49498"/>
                  </a:lnTo>
                  <a:lnTo>
                    <a:pt x="57094" y="69572"/>
                  </a:lnTo>
                  <a:lnTo>
                    <a:pt x="59300" y="94091"/>
                  </a:lnTo>
                  <a:lnTo>
                    <a:pt x="56382" y="120587"/>
                  </a:lnTo>
                  <a:lnTo>
                    <a:pt x="48065" y="141721"/>
                  </a:lnTo>
                  <a:lnTo>
                    <a:pt x="36468" y="163654"/>
                  </a:lnTo>
                  <a:lnTo>
                    <a:pt x="31585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854052" y="2116227"/>
              <a:ext cx="415855" cy="326385"/>
            </a:xfrm>
            <a:custGeom>
              <a:avLst/>
              <a:gdLst/>
              <a:ahLst/>
              <a:cxnLst/>
              <a:rect l="0" t="0" r="0" b="0"/>
              <a:pathLst>
                <a:path w="415855" h="326385">
                  <a:moveTo>
                    <a:pt x="21057" y="0"/>
                  </a:moveTo>
                  <a:lnTo>
                    <a:pt x="39038" y="15642"/>
                  </a:lnTo>
                  <a:lnTo>
                    <a:pt x="95411" y="45673"/>
                  </a:lnTo>
                  <a:lnTo>
                    <a:pt x="147484" y="66226"/>
                  </a:lnTo>
                  <a:lnTo>
                    <a:pt x="197935" y="87865"/>
                  </a:lnTo>
                  <a:lnTo>
                    <a:pt x="252960" y="104617"/>
                  </a:lnTo>
                  <a:lnTo>
                    <a:pt x="315674" y="122745"/>
                  </a:lnTo>
                  <a:lnTo>
                    <a:pt x="377384" y="140369"/>
                  </a:lnTo>
                  <a:lnTo>
                    <a:pt x="410124" y="150906"/>
                  </a:lnTo>
                  <a:lnTo>
                    <a:pt x="414966" y="155586"/>
                  </a:lnTo>
                  <a:lnTo>
                    <a:pt x="415854" y="161046"/>
                  </a:lnTo>
                  <a:lnTo>
                    <a:pt x="414106" y="167026"/>
                  </a:lnTo>
                  <a:lnTo>
                    <a:pt x="409431" y="172182"/>
                  </a:lnTo>
                  <a:lnTo>
                    <a:pt x="355088" y="208183"/>
                  </a:lnTo>
                  <a:lnTo>
                    <a:pt x="297711" y="227803"/>
                  </a:lnTo>
                  <a:lnTo>
                    <a:pt x="236950" y="245624"/>
                  </a:lnTo>
                  <a:lnTo>
                    <a:pt x="182158" y="260865"/>
                  </a:lnTo>
                  <a:lnTo>
                    <a:pt x="126275" y="282073"/>
                  </a:lnTo>
                  <a:lnTo>
                    <a:pt x="64548" y="301528"/>
                  </a:lnTo>
                  <a:lnTo>
                    <a:pt x="24448" y="315798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832995" y="2463668"/>
              <a:ext cx="400083" cy="31586"/>
            </a:xfrm>
            <a:custGeom>
              <a:avLst/>
              <a:gdLst/>
              <a:ahLst/>
              <a:cxnLst/>
              <a:rect l="0" t="0" r="0" b="0"/>
              <a:pathLst>
                <a:path w="400083" h="31586">
                  <a:moveTo>
                    <a:pt x="400082" y="0"/>
                  </a:moveTo>
                  <a:lnTo>
                    <a:pt x="341465" y="9065"/>
                  </a:lnTo>
                  <a:lnTo>
                    <a:pt x="280056" y="17475"/>
                  </a:lnTo>
                  <a:lnTo>
                    <a:pt x="221652" y="20349"/>
                  </a:lnTo>
                  <a:lnTo>
                    <a:pt x="159467" y="20917"/>
                  </a:lnTo>
                  <a:lnTo>
                    <a:pt x="100432" y="22199"/>
                  </a:lnTo>
                  <a:lnTo>
                    <a:pt x="37272" y="3011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454176" y="2442611"/>
              <a:ext cx="71036" cy="189514"/>
            </a:xfrm>
            <a:custGeom>
              <a:avLst/>
              <a:gdLst/>
              <a:ahLst/>
              <a:cxnLst/>
              <a:rect l="0" t="0" r="0" b="0"/>
              <a:pathLst>
                <a:path w="71036" h="189514">
                  <a:moveTo>
                    <a:pt x="0" y="0"/>
                  </a:moveTo>
                  <a:lnTo>
                    <a:pt x="55226" y="57565"/>
                  </a:lnTo>
                  <a:lnTo>
                    <a:pt x="64709" y="75887"/>
                  </a:lnTo>
                  <a:lnTo>
                    <a:pt x="71035" y="111522"/>
                  </a:lnTo>
                  <a:lnTo>
                    <a:pt x="67321" y="146127"/>
                  </a:lnTo>
                  <a:lnTo>
                    <a:pt x="62428" y="154740"/>
                  </a:lnTo>
                  <a:lnTo>
                    <a:pt x="38717" y="176969"/>
                  </a:lnTo>
                  <a:lnTo>
                    <a:pt x="31585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980601" y="2168870"/>
              <a:ext cx="463255" cy="52644"/>
            </a:xfrm>
            <a:custGeom>
              <a:avLst/>
              <a:gdLst/>
              <a:ahLst/>
              <a:cxnLst/>
              <a:rect l="0" t="0" r="0" b="0"/>
              <a:pathLst>
                <a:path w="463255" h="52644">
                  <a:moveTo>
                    <a:pt x="463254" y="0"/>
                  </a:moveTo>
                  <a:lnTo>
                    <a:pt x="425775" y="8333"/>
                  </a:lnTo>
                  <a:lnTo>
                    <a:pt x="374352" y="15684"/>
                  </a:lnTo>
                  <a:lnTo>
                    <a:pt x="319135" y="27231"/>
                  </a:lnTo>
                  <a:lnTo>
                    <a:pt x="260047" y="30725"/>
                  </a:lnTo>
                  <a:lnTo>
                    <a:pt x="197987" y="37005"/>
                  </a:lnTo>
                  <a:lnTo>
                    <a:pt x="149260" y="40600"/>
                  </a:lnTo>
                  <a:lnTo>
                    <a:pt x="88798" y="49051"/>
                  </a:lnTo>
                  <a:lnTo>
                    <a:pt x="34914" y="51933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033243" y="2358383"/>
              <a:ext cx="568540" cy="42115"/>
            </a:xfrm>
            <a:custGeom>
              <a:avLst/>
              <a:gdLst/>
              <a:ahLst/>
              <a:cxnLst/>
              <a:rect l="0" t="0" r="0" b="0"/>
              <a:pathLst>
                <a:path w="568540" h="42115">
                  <a:moveTo>
                    <a:pt x="568539" y="0"/>
                  </a:moveTo>
                  <a:lnTo>
                    <a:pt x="509923" y="0"/>
                  </a:lnTo>
                  <a:lnTo>
                    <a:pt x="455748" y="0"/>
                  </a:lnTo>
                  <a:lnTo>
                    <a:pt x="396868" y="3120"/>
                  </a:lnTo>
                  <a:lnTo>
                    <a:pt x="334847" y="9065"/>
                  </a:lnTo>
                  <a:lnTo>
                    <a:pt x="283602" y="18645"/>
                  </a:lnTo>
                  <a:lnTo>
                    <a:pt x="222701" y="28683"/>
                  </a:lnTo>
                  <a:lnTo>
                    <a:pt x="159674" y="31012"/>
                  </a:lnTo>
                  <a:lnTo>
                    <a:pt x="108272" y="31416"/>
                  </a:lnTo>
                  <a:lnTo>
                    <a:pt x="48077" y="3272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149057" y="2042528"/>
              <a:ext cx="231628" cy="505369"/>
            </a:xfrm>
            <a:custGeom>
              <a:avLst/>
              <a:gdLst/>
              <a:ahLst/>
              <a:cxnLst/>
              <a:rect l="0" t="0" r="0" b="0"/>
              <a:pathLst>
                <a:path w="231628" h="505369">
                  <a:moveTo>
                    <a:pt x="231627" y="0"/>
                  </a:moveTo>
                  <a:lnTo>
                    <a:pt x="215985" y="26386"/>
                  </a:lnTo>
                  <a:lnTo>
                    <a:pt x="191194" y="88901"/>
                  </a:lnTo>
                  <a:lnTo>
                    <a:pt x="169139" y="146628"/>
                  </a:lnTo>
                  <a:lnTo>
                    <a:pt x="143763" y="199940"/>
                  </a:lnTo>
                  <a:lnTo>
                    <a:pt x="118450" y="263204"/>
                  </a:lnTo>
                  <a:lnTo>
                    <a:pt x="92750" y="315854"/>
                  </a:lnTo>
                  <a:lnTo>
                    <a:pt x="62444" y="376831"/>
                  </a:lnTo>
                  <a:lnTo>
                    <a:pt x="29150" y="438615"/>
                  </a:lnTo>
                  <a:lnTo>
                    <a:pt x="11434" y="480484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9" name="Freeform 68"/>
          <p:cNvSpPr/>
          <p:nvPr/>
        </p:nvSpPr>
        <p:spPr>
          <a:xfrm>
            <a:off x="673823" y="2811108"/>
            <a:ext cx="1810903" cy="99871"/>
          </a:xfrm>
          <a:custGeom>
            <a:avLst/>
            <a:gdLst/>
            <a:ahLst/>
            <a:cxnLst/>
            <a:rect l="0" t="0" r="0" b="0"/>
            <a:pathLst>
              <a:path w="1810903" h="99871">
                <a:moveTo>
                  <a:pt x="1810902" y="0"/>
                </a:moveTo>
                <a:lnTo>
                  <a:pt x="1755815" y="58564"/>
                </a:lnTo>
                <a:lnTo>
                  <a:pt x="1744931" y="61269"/>
                </a:lnTo>
                <a:lnTo>
                  <a:pt x="1720361" y="58037"/>
                </a:lnTo>
                <a:lnTo>
                  <a:pt x="1662409" y="29397"/>
                </a:lnTo>
                <a:lnTo>
                  <a:pt x="1620415" y="29118"/>
                </a:lnTo>
                <a:lnTo>
                  <a:pt x="1576517" y="47622"/>
                </a:lnTo>
                <a:lnTo>
                  <a:pt x="1515323" y="94590"/>
                </a:lnTo>
                <a:lnTo>
                  <a:pt x="1488461" y="97413"/>
                </a:lnTo>
                <a:lnTo>
                  <a:pt x="1434734" y="89692"/>
                </a:lnTo>
                <a:lnTo>
                  <a:pt x="1381921" y="78072"/>
                </a:lnTo>
                <a:lnTo>
                  <a:pt x="1326429" y="74564"/>
                </a:lnTo>
                <a:lnTo>
                  <a:pt x="1287549" y="77075"/>
                </a:lnTo>
                <a:lnTo>
                  <a:pt x="1225003" y="91692"/>
                </a:lnTo>
                <a:lnTo>
                  <a:pt x="1188476" y="99568"/>
                </a:lnTo>
                <a:lnTo>
                  <a:pt x="1128037" y="92934"/>
                </a:lnTo>
                <a:lnTo>
                  <a:pt x="1065102" y="80359"/>
                </a:lnTo>
                <a:lnTo>
                  <a:pt x="1004751" y="82251"/>
                </a:lnTo>
                <a:lnTo>
                  <a:pt x="950889" y="86957"/>
                </a:lnTo>
                <a:lnTo>
                  <a:pt x="900518" y="93216"/>
                </a:lnTo>
                <a:lnTo>
                  <a:pt x="845509" y="87217"/>
                </a:lnTo>
                <a:lnTo>
                  <a:pt x="789582" y="84818"/>
                </a:lnTo>
                <a:lnTo>
                  <a:pt x="733475" y="89934"/>
                </a:lnTo>
                <a:lnTo>
                  <a:pt x="677332" y="99870"/>
                </a:lnTo>
                <a:lnTo>
                  <a:pt x="621181" y="92994"/>
                </a:lnTo>
                <a:lnTo>
                  <a:pt x="565030" y="80371"/>
                </a:lnTo>
                <a:lnTo>
                  <a:pt x="501642" y="76187"/>
                </a:lnTo>
                <a:lnTo>
                  <a:pt x="442848" y="85413"/>
                </a:lnTo>
                <a:lnTo>
                  <a:pt x="413240" y="89434"/>
                </a:lnTo>
                <a:lnTo>
                  <a:pt x="363687" y="85121"/>
                </a:lnTo>
                <a:lnTo>
                  <a:pt x="313130" y="77604"/>
                </a:lnTo>
                <a:lnTo>
                  <a:pt x="253532" y="77591"/>
                </a:lnTo>
                <a:lnTo>
                  <a:pt x="202289" y="88506"/>
                </a:lnTo>
                <a:lnTo>
                  <a:pt x="149966" y="93522"/>
                </a:lnTo>
                <a:lnTo>
                  <a:pt x="88332" y="91393"/>
                </a:lnTo>
                <a:lnTo>
                  <a:pt x="39041" y="86351"/>
                </a:lnTo>
                <a:lnTo>
                  <a:pt x="0" y="842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600124" y="1094963"/>
            <a:ext cx="1695089" cy="210571"/>
          </a:xfrm>
          <a:custGeom>
            <a:avLst/>
            <a:gdLst/>
            <a:ahLst/>
            <a:cxnLst/>
            <a:rect l="0" t="0" r="0" b="0"/>
            <a:pathLst>
              <a:path w="1695089" h="210571">
                <a:moveTo>
                  <a:pt x="1695088" y="0"/>
                </a:moveTo>
                <a:lnTo>
                  <a:pt x="1660341" y="37087"/>
                </a:lnTo>
                <a:lnTo>
                  <a:pt x="1633855" y="79363"/>
                </a:lnTo>
                <a:lnTo>
                  <a:pt x="1608315" y="95785"/>
                </a:lnTo>
                <a:lnTo>
                  <a:pt x="1588672" y="97943"/>
                </a:lnTo>
                <a:lnTo>
                  <a:pt x="1569413" y="93833"/>
                </a:lnTo>
                <a:lnTo>
                  <a:pt x="1513914" y="66200"/>
                </a:lnTo>
                <a:lnTo>
                  <a:pt x="1454262" y="40159"/>
                </a:lnTo>
                <a:lnTo>
                  <a:pt x="1432466" y="38516"/>
                </a:lnTo>
                <a:lnTo>
                  <a:pt x="1412251" y="42855"/>
                </a:lnTo>
                <a:lnTo>
                  <a:pt x="1380209" y="64704"/>
                </a:lnTo>
                <a:lnTo>
                  <a:pt x="1334085" y="102300"/>
                </a:lnTo>
                <a:lnTo>
                  <a:pt x="1313544" y="109808"/>
                </a:lnTo>
                <a:lnTo>
                  <a:pt x="1288817" y="113144"/>
                </a:lnTo>
                <a:lnTo>
                  <a:pt x="1265348" y="108388"/>
                </a:lnTo>
                <a:lnTo>
                  <a:pt x="1203795" y="80911"/>
                </a:lnTo>
                <a:lnTo>
                  <a:pt x="1180768" y="71835"/>
                </a:lnTo>
                <a:lnTo>
                  <a:pt x="1158835" y="70142"/>
                </a:lnTo>
                <a:lnTo>
                  <a:pt x="1138559" y="74458"/>
                </a:lnTo>
                <a:lnTo>
                  <a:pt x="1082317" y="107138"/>
                </a:lnTo>
                <a:lnTo>
                  <a:pt x="1057368" y="111958"/>
                </a:lnTo>
                <a:lnTo>
                  <a:pt x="1004392" y="106647"/>
                </a:lnTo>
                <a:lnTo>
                  <a:pt x="958920" y="91213"/>
                </a:lnTo>
                <a:lnTo>
                  <a:pt x="935064" y="81483"/>
                </a:lnTo>
                <a:lnTo>
                  <a:pt x="891088" y="77176"/>
                </a:lnTo>
                <a:lnTo>
                  <a:pt x="854792" y="83958"/>
                </a:lnTo>
                <a:lnTo>
                  <a:pt x="800427" y="107604"/>
                </a:lnTo>
                <a:lnTo>
                  <a:pt x="779225" y="109045"/>
                </a:lnTo>
                <a:lnTo>
                  <a:pt x="716906" y="98545"/>
                </a:lnTo>
                <a:lnTo>
                  <a:pt x="654691" y="95505"/>
                </a:lnTo>
                <a:lnTo>
                  <a:pt x="602584" y="100494"/>
                </a:lnTo>
                <a:lnTo>
                  <a:pt x="574857" y="115044"/>
                </a:lnTo>
                <a:lnTo>
                  <a:pt x="551823" y="139762"/>
                </a:lnTo>
                <a:lnTo>
                  <a:pt x="527964" y="149854"/>
                </a:lnTo>
                <a:lnTo>
                  <a:pt x="499033" y="153170"/>
                </a:lnTo>
                <a:lnTo>
                  <a:pt x="445452" y="145766"/>
                </a:lnTo>
                <a:lnTo>
                  <a:pt x="389547" y="138628"/>
                </a:lnTo>
                <a:lnTo>
                  <a:pt x="330585" y="137218"/>
                </a:lnTo>
                <a:lnTo>
                  <a:pt x="270758" y="140059"/>
                </a:lnTo>
                <a:lnTo>
                  <a:pt x="208551" y="151539"/>
                </a:lnTo>
                <a:lnTo>
                  <a:pt x="150033" y="166241"/>
                </a:lnTo>
                <a:lnTo>
                  <a:pt x="89601" y="187343"/>
                </a:lnTo>
                <a:lnTo>
                  <a:pt x="33463" y="205605"/>
                </a:lnTo>
                <a:lnTo>
                  <a:pt x="0" y="21057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0" name="Group 79"/>
          <p:cNvGrpSpPr/>
          <p:nvPr/>
        </p:nvGrpSpPr>
        <p:grpSpPr>
          <a:xfrm>
            <a:off x="3432290" y="3084849"/>
            <a:ext cx="703911" cy="622623"/>
            <a:chOff x="3432290" y="3084849"/>
            <a:chExt cx="703911" cy="622623"/>
          </a:xfrm>
        </p:grpSpPr>
        <p:sp>
          <p:nvSpPr>
            <p:cNvPr id="71" name="Freeform 70"/>
            <p:cNvSpPr/>
            <p:nvPr/>
          </p:nvSpPr>
          <p:spPr>
            <a:xfrm>
              <a:off x="3437715" y="3084849"/>
              <a:ext cx="141975" cy="284271"/>
            </a:xfrm>
            <a:custGeom>
              <a:avLst/>
              <a:gdLst/>
              <a:ahLst/>
              <a:cxnLst/>
              <a:rect l="0" t="0" r="0" b="0"/>
              <a:pathLst>
                <a:path w="141975" h="284271">
                  <a:moveTo>
                    <a:pt x="47217" y="0"/>
                  </a:moveTo>
                  <a:lnTo>
                    <a:pt x="29259" y="55045"/>
                  </a:lnTo>
                  <a:lnTo>
                    <a:pt x="18670" y="109573"/>
                  </a:lnTo>
                  <a:lnTo>
                    <a:pt x="10643" y="165144"/>
                  </a:lnTo>
                  <a:lnTo>
                    <a:pt x="5028" y="218321"/>
                  </a:lnTo>
                  <a:lnTo>
                    <a:pt x="0" y="245991"/>
                  </a:lnTo>
                  <a:lnTo>
                    <a:pt x="1701" y="256411"/>
                  </a:lnTo>
                  <a:lnTo>
                    <a:pt x="6345" y="264527"/>
                  </a:lnTo>
                  <a:lnTo>
                    <a:pt x="12950" y="271108"/>
                  </a:lnTo>
                  <a:lnTo>
                    <a:pt x="32767" y="278420"/>
                  </a:lnTo>
                  <a:lnTo>
                    <a:pt x="96050" y="283499"/>
                  </a:lnTo>
                  <a:lnTo>
                    <a:pt x="141974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646409" y="3219301"/>
              <a:ext cx="76289" cy="139290"/>
            </a:xfrm>
            <a:custGeom>
              <a:avLst/>
              <a:gdLst/>
              <a:ahLst/>
              <a:cxnLst/>
              <a:rect l="0" t="0" r="0" b="0"/>
              <a:pathLst>
                <a:path w="76289" h="139290">
                  <a:moveTo>
                    <a:pt x="49093" y="55061"/>
                  </a:moveTo>
                  <a:lnTo>
                    <a:pt x="65861" y="49472"/>
                  </a:lnTo>
                  <a:lnTo>
                    <a:pt x="70800" y="43146"/>
                  </a:lnTo>
                  <a:lnTo>
                    <a:pt x="76288" y="23640"/>
                  </a:lnTo>
                  <a:lnTo>
                    <a:pt x="74242" y="15396"/>
                  </a:lnTo>
                  <a:lnTo>
                    <a:pt x="69369" y="8731"/>
                  </a:lnTo>
                  <a:lnTo>
                    <a:pt x="62610" y="3117"/>
                  </a:lnTo>
                  <a:lnTo>
                    <a:pt x="42623" y="0"/>
                  </a:lnTo>
                  <a:lnTo>
                    <a:pt x="30741" y="806"/>
                  </a:lnTo>
                  <a:lnTo>
                    <a:pt x="21651" y="4853"/>
                  </a:lnTo>
                  <a:lnTo>
                    <a:pt x="8431" y="18708"/>
                  </a:lnTo>
                  <a:lnTo>
                    <a:pt x="1775" y="39684"/>
                  </a:lnTo>
                  <a:lnTo>
                    <a:pt x="0" y="51829"/>
                  </a:lnTo>
                  <a:lnTo>
                    <a:pt x="4267" y="74682"/>
                  </a:lnTo>
                  <a:lnTo>
                    <a:pt x="19824" y="104159"/>
                  </a:lnTo>
                  <a:lnTo>
                    <a:pt x="33745" y="118996"/>
                  </a:lnTo>
                  <a:lnTo>
                    <a:pt x="70150" y="1392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821566" y="3211191"/>
              <a:ext cx="95879" cy="137390"/>
            </a:xfrm>
            <a:custGeom>
              <a:avLst/>
              <a:gdLst/>
              <a:ahLst/>
              <a:cxnLst/>
              <a:rect l="0" t="0" r="0" b="0"/>
              <a:pathLst>
                <a:path w="95879" h="137390">
                  <a:moveTo>
                    <a:pt x="52921" y="0"/>
                  </a:moveTo>
                  <a:lnTo>
                    <a:pt x="30564" y="0"/>
                  </a:lnTo>
                  <a:lnTo>
                    <a:pt x="13348" y="6239"/>
                  </a:lnTo>
                  <a:lnTo>
                    <a:pt x="5482" y="11179"/>
                  </a:lnTo>
                  <a:lnTo>
                    <a:pt x="1408" y="19151"/>
                  </a:lnTo>
                  <a:lnTo>
                    <a:pt x="0" y="40487"/>
                  </a:lnTo>
                  <a:lnTo>
                    <a:pt x="3602" y="49218"/>
                  </a:lnTo>
                  <a:lnTo>
                    <a:pt x="16964" y="62039"/>
                  </a:lnTo>
                  <a:lnTo>
                    <a:pt x="74518" y="87330"/>
                  </a:lnTo>
                  <a:lnTo>
                    <a:pt x="89036" y="100815"/>
                  </a:lnTo>
                  <a:lnTo>
                    <a:pt x="94545" y="109324"/>
                  </a:lnTo>
                  <a:lnTo>
                    <a:pt x="95878" y="117336"/>
                  </a:lnTo>
                  <a:lnTo>
                    <a:pt x="94427" y="125018"/>
                  </a:lnTo>
                  <a:lnTo>
                    <a:pt x="91120" y="132478"/>
                  </a:lnTo>
                  <a:lnTo>
                    <a:pt x="84236" y="136282"/>
                  </a:lnTo>
                  <a:lnTo>
                    <a:pt x="64109" y="137389"/>
                  </a:lnTo>
                  <a:lnTo>
                    <a:pt x="21335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034606" y="3205602"/>
              <a:ext cx="101595" cy="174046"/>
            </a:xfrm>
            <a:custGeom>
              <a:avLst/>
              <a:gdLst/>
              <a:ahLst/>
              <a:cxnLst/>
              <a:rect l="0" t="0" r="0" b="0"/>
              <a:pathLst>
                <a:path w="101595" h="174046">
                  <a:moveTo>
                    <a:pt x="71508" y="5589"/>
                  </a:moveTo>
                  <a:lnTo>
                    <a:pt x="54740" y="0"/>
                  </a:lnTo>
                  <a:lnTo>
                    <a:pt x="37150" y="3495"/>
                  </a:lnTo>
                  <a:lnTo>
                    <a:pt x="10635" y="18617"/>
                  </a:lnTo>
                  <a:lnTo>
                    <a:pt x="2850" y="24803"/>
                  </a:lnTo>
                  <a:lnTo>
                    <a:pt x="0" y="32436"/>
                  </a:lnTo>
                  <a:lnTo>
                    <a:pt x="439" y="41035"/>
                  </a:lnTo>
                  <a:lnTo>
                    <a:pt x="3071" y="50277"/>
                  </a:lnTo>
                  <a:lnTo>
                    <a:pt x="8336" y="57608"/>
                  </a:lnTo>
                  <a:lnTo>
                    <a:pt x="23544" y="68873"/>
                  </a:lnTo>
                  <a:lnTo>
                    <a:pt x="76858" y="98618"/>
                  </a:lnTo>
                  <a:lnTo>
                    <a:pt x="99089" y="118421"/>
                  </a:lnTo>
                  <a:lnTo>
                    <a:pt x="101594" y="125264"/>
                  </a:lnTo>
                  <a:lnTo>
                    <a:pt x="100924" y="132166"/>
                  </a:lnTo>
                  <a:lnTo>
                    <a:pt x="98137" y="139107"/>
                  </a:lnTo>
                  <a:lnTo>
                    <a:pt x="85683" y="149938"/>
                  </a:lnTo>
                  <a:lnTo>
                    <a:pt x="67279" y="157482"/>
                  </a:lnTo>
                  <a:lnTo>
                    <a:pt x="26695" y="165444"/>
                  </a:lnTo>
                  <a:lnTo>
                    <a:pt x="8337" y="1740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518952" y="3474404"/>
              <a:ext cx="18624" cy="221099"/>
            </a:xfrm>
            <a:custGeom>
              <a:avLst/>
              <a:gdLst/>
              <a:ahLst/>
              <a:cxnLst/>
              <a:rect l="0" t="0" r="0" b="0"/>
              <a:pathLst>
                <a:path w="18624" h="221099">
                  <a:moveTo>
                    <a:pt x="18623" y="0"/>
                  </a:moveTo>
                  <a:lnTo>
                    <a:pt x="1834" y="55045"/>
                  </a:lnTo>
                  <a:lnTo>
                    <a:pt x="0" y="91829"/>
                  </a:lnTo>
                  <a:lnTo>
                    <a:pt x="6797" y="152602"/>
                  </a:lnTo>
                  <a:lnTo>
                    <a:pt x="16257" y="203630"/>
                  </a:lnTo>
                  <a:lnTo>
                    <a:pt x="18623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432290" y="3600746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25764" y="3119"/>
                  </a:lnTo>
                  <a:lnTo>
                    <a:pt x="105028" y="6066"/>
                  </a:lnTo>
                  <a:lnTo>
                    <a:pt x="63120" y="466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653388" y="3453347"/>
              <a:ext cx="94758" cy="231628"/>
            </a:xfrm>
            <a:custGeom>
              <a:avLst/>
              <a:gdLst/>
              <a:ahLst/>
              <a:cxnLst/>
              <a:rect l="0" t="0" r="0" b="0"/>
              <a:pathLst>
                <a:path w="94758" h="231628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9065" y="173493"/>
                  </a:lnTo>
                  <a:lnTo>
                    <a:pt x="10239" y="219060"/>
                  </a:lnTo>
                  <a:lnTo>
                    <a:pt x="10490" y="181113"/>
                  </a:lnTo>
                  <a:lnTo>
                    <a:pt x="14012" y="172215"/>
                  </a:lnTo>
                  <a:lnTo>
                    <a:pt x="27285" y="159208"/>
                  </a:lnTo>
                  <a:lnTo>
                    <a:pt x="35737" y="156441"/>
                  </a:lnTo>
                  <a:lnTo>
                    <a:pt x="54488" y="156487"/>
                  </a:lnTo>
                  <a:lnTo>
                    <a:pt x="62062" y="160476"/>
                  </a:lnTo>
                  <a:lnTo>
                    <a:pt x="73596" y="174268"/>
                  </a:lnTo>
                  <a:lnTo>
                    <a:pt x="91162" y="215625"/>
                  </a:lnTo>
                  <a:lnTo>
                    <a:pt x="94757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821160" y="3577720"/>
              <a:ext cx="105970" cy="117783"/>
            </a:xfrm>
            <a:custGeom>
              <a:avLst/>
              <a:gdLst/>
              <a:ahLst/>
              <a:cxnLst/>
              <a:rect l="0" t="0" r="0" b="0"/>
              <a:pathLst>
                <a:path w="105970" h="117783">
                  <a:moveTo>
                    <a:pt x="84912" y="33554"/>
                  </a:moveTo>
                  <a:lnTo>
                    <a:pt x="73734" y="16787"/>
                  </a:lnTo>
                  <a:lnTo>
                    <a:pt x="58887" y="5435"/>
                  </a:lnTo>
                  <a:lnTo>
                    <a:pt x="50014" y="770"/>
                  </a:lnTo>
                  <a:lnTo>
                    <a:pt x="41760" y="0"/>
                  </a:lnTo>
                  <a:lnTo>
                    <a:pt x="26349" y="5383"/>
                  </a:lnTo>
                  <a:lnTo>
                    <a:pt x="4519" y="21568"/>
                  </a:lnTo>
                  <a:lnTo>
                    <a:pt x="901" y="29073"/>
                  </a:lnTo>
                  <a:lnTo>
                    <a:pt x="0" y="46770"/>
                  </a:lnTo>
                  <a:lnTo>
                    <a:pt x="6071" y="82054"/>
                  </a:lnTo>
                  <a:lnTo>
                    <a:pt x="11294" y="91624"/>
                  </a:lnTo>
                  <a:lnTo>
                    <a:pt x="26457" y="105376"/>
                  </a:lnTo>
                  <a:lnTo>
                    <a:pt x="35413" y="108342"/>
                  </a:lnTo>
                  <a:lnTo>
                    <a:pt x="54724" y="108517"/>
                  </a:lnTo>
                  <a:lnTo>
                    <a:pt x="62447" y="104587"/>
                  </a:lnTo>
                  <a:lnTo>
                    <a:pt x="74147" y="90861"/>
                  </a:lnTo>
                  <a:lnTo>
                    <a:pt x="78906" y="89306"/>
                  </a:lnTo>
                  <a:lnTo>
                    <a:pt x="83248" y="91779"/>
                  </a:lnTo>
                  <a:lnTo>
                    <a:pt x="105969" y="117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979772" y="3579112"/>
              <a:ext cx="129654" cy="128360"/>
            </a:xfrm>
            <a:custGeom>
              <a:avLst/>
              <a:gdLst/>
              <a:ahLst/>
              <a:cxnLst/>
              <a:rect l="0" t="0" r="0" b="0"/>
              <a:pathLst>
                <a:path w="129654" h="128360">
                  <a:moveTo>
                    <a:pt x="0" y="32162"/>
                  </a:moveTo>
                  <a:lnTo>
                    <a:pt x="0" y="90779"/>
                  </a:lnTo>
                  <a:lnTo>
                    <a:pt x="6065" y="128359"/>
                  </a:lnTo>
                  <a:lnTo>
                    <a:pt x="1545" y="99214"/>
                  </a:lnTo>
                  <a:lnTo>
                    <a:pt x="3577" y="64898"/>
                  </a:lnTo>
                  <a:lnTo>
                    <a:pt x="9778" y="44372"/>
                  </a:lnTo>
                  <a:lnTo>
                    <a:pt x="39430" y="4770"/>
                  </a:lnTo>
                  <a:lnTo>
                    <a:pt x="47343" y="1033"/>
                  </a:lnTo>
                  <a:lnTo>
                    <a:pt x="65495" y="0"/>
                  </a:lnTo>
                  <a:lnTo>
                    <a:pt x="82141" y="6559"/>
                  </a:lnTo>
                  <a:lnTo>
                    <a:pt x="97338" y="18443"/>
                  </a:lnTo>
                  <a:lnTo>
                    <a:pt x="117878" y="46035"/>
                  </a:lnTo>
                  <a:lnTo>
                    <a:pt x="127649" y="70304"/>
                  </a:lnTo>
                  <a:lnTo>
                    <a:pt x="129653" y="93567"/>
                  </a:lnTo>
                  <a:lnTo>
                    <a:pt x="126342" y="1269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4576815" y="2947979"/>
            <a:ext cx="792719" cy="610654"/>
            <a:chOff x="4576815" y="2947979"/>
            <a:chExt cx="792719" cy="610654"/>
          </a:xfrm>
        </p:grpSpPr>
        <p:sp>
          <p:nvSpPr>
            <p:cNvPr id="81" name="Freeform 80"/>
            <p:cNvSpPr/>
            <p:nvPr/>
          </p:nvSpPr>
          <p:spPr>
            <a:xfrm>
              <a:off x="4576815" y="3077248"/>
              <a:ext cx="161009" cy="168573"/>
            </a:xfrm>
            <a:custGeom>
              <a:avLst/>
              <a:gdLst/>
              <a:ahLst/>
              <a:cxnLst/>
              <a:rect l="0" t="0" r="0" b="0"/>
              <a:pathLst>
                <a:path w="161009" h="168573">
                  <a:moveTo>
                    <a:pt x="161008" y="18130"/>
                  </a:moveTo>
                  <a:lnTo>
                    <a:pt x="144241" y="6952"/>
                  </a:lnTo>
                  <a:lnTo>
                    <a:pt x="111457" y="0"/>
                  </a:lnTo>
                  <a:lnTo>
                    <a:pt x="66863" y="6057"/>
                  </a:lnTo>
                  <a:lnTo>
                    <a:pt x="36017" y="16372"/>
                  </a:lnTo>
                  <a:lnTo>
                    <a:pt x="19279" y="27487"/>
                  </a:lnTo>
                  <a:lnTo>
                    <a:pt x="7161" y="43346"/>
                  </a:lnTo>
                  <a:lnTo>
                    <a:pt x="2291" y="52488"/>
                  </a:lnTo>
                  <a:lnTo>
                    <a:pt x="0" y="75124"/>
                  </a:lnTo>
                  <a:lnTo>
                    <a:pt x="8062" y="122195"/>
                  </a:lnTo>
                  <a:lnTo>
                    <a:pt x="23144" y="149050"/>
                  </a:lnTo>
                  <a:lnTo>
                    <a:pt x="38904" y="161324"/>
                  </a:lnTo>
                  <a:lnTo>
                    <a:pt x="48020" y="166235"/>
                  </a:lnTo>
                  <a:lnTo>
                    <a:pt x="70627" y="168572"/>
                  </a:lnTo>
                  <a:lnTo>
                    <a:pt x="83207" y="167558"/>
                  </a:lnTo>
                  <a:lnTo>
                    <a:pt x="91593" y="162202"/>
                  </a:lnTo>
                  <a:lnTo>
                    <a:pt x="97184" y="153952"/>
                  </a:lnTo>
                  <a:lnTo>
                    <a:pt x="100911" y="143773"/>
                  </a:lnTo>
                  <a:lnTo>
                    <a:pt x="99887" y="135817"/>
                  </a:lnTo>
                  <a:lnTo>
                    <a:pt x="95694" y="129343"/>
                  </a:lnTo>
                  <a:lnTo>
                    <a:pt x="89390" y="123858"/>
                  </a:lnTo>
                  <a:lnTo>
                    <a:pt x="81677" y="121370"/>
                  </a:lnTo>
                  <a:lnTo>
                    <a:pt x="61074" y="121119"/>
                  </a:lnTo>
                  <a:lnTo>
                    <a:pt x="62800" y="119545"/>
                  </a:lnTo>
                  <a:lnTo>
                    <a:pt x="90786" y="108612"/>
                  </a:lnTo>
                  <a:lnTo>
                    <a:pt x="142504" y="103182"/>
                  </a:lnTo>
                  <a:lnTo>
                    <a:pt x="161008" y="1023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758880" y="3116435"/>
              <a:ext cx="63173" cy="114599"/>
            </a:xfrm>
            <a:custGeom>
              <a:avLst/>
              <a:gdLst/>
              <a:ahLst/>
              <a:cxnLst/>
              <a:rect l="0" t="0" r="0" b="0"/>
              <a:pathLst>
                <a:path w="63173" h="114599">
                  <a:moveTo>
                    <a:pt x="0" y="52642"/>
                  </a:moveTo>
                  <a:lnTo>
                    <a:pt x="51717" y="114598"/>
                  </a:lnTo>
                  <a:lnTo>
                    <a:pt x="38465" y="98459"/>
                  </a:lnTo>
                  <a:lnTo>
                    <a:pt x="32663" y="90206"/>
                  </a:lnTo>
                  <a:lnTo>
                    <a:pt x="26215" y="68557"/>
                  </a:lnTo>
                  <a:lnTo>
                    <a:pt x="24496" y="56233"/>
                  </a:lnTo>
                  <a:lnTo>
                    <a:pt x="28825" y="36301"/>
                  </a:lnTo>
                  <a:lnTo>
                    <a:pt x="38548" y="20813"/>
                  </a:lnTo>
                  <a:lnTo>
                    <a:pt x="631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861547" y="3105056"/>
              <a:ext cx="75103" cy="127193"/>
            </a:xfrm>
            <a:custGeom>
              <a:avLst/>
              <a:gdLst/>
              <a:ahLst/>
              <a:cxnLst/>
              <a:rect l="0" t="0" r="0" b="0"/>
              <a:pathLst>
                <a:path w="75103" h="127193">
                  <a:moveTo>
                    <a:pt x="13147" y="64021"/>
                  </a:moveTo>
                  <a:lnTo>
                    <a:pt x="37193" y="54446"/>
                  </a:lnTo>
                  <a:lnTo>
                    <a:pt x="72740" y="24618"/>
                  </a:lnTo>
                  <a:lnTo>
                    <a:pt x="75102" y="17865"/>
                  </a:lnTo>
                  <a:lnTo>
                    <a:pt x="74338" y="11024"/>
                  </a:lnTo>
                  <a:lnTo>
                    <a:pt x="71488" y="4123"/>
                  </a:lnTo>
                  <a:lnTo>
                    <a:pt x="66079" y="692"/>
                  </a:lnTo>
                  <a:lnTo>
                    <a:pt x="50710" y="0"/>
                  </a:lnTo>
                  <a:lnTo>
                    <a:pt x="22327" y="11777"/>
                  </a:lnTo>
                  <a:lnTo>
                    <a:pt x="8258" y="26763"/>
                  </a:lnTo>
                  <a:lnTo>
                    <a:pt x="2869" y="35673"/>
                  </a:lnTo>
                  <a:lnTo>
                    <a:pt x="0" y="54932"/>
                  </a:lnTo>
                  <a:lnTo>
                    <a:pt x="3794" y="75189"/>
                  </a:lnTo>
                  <a:lnTo>
                    <a:pt x="13280" y="95891"/>
                  </a:lnTo>
                  <a:lnTo>
                    <a:pt x="25294" y="110551"/>
                  </a:lnTo>
                  <a:lnTo>
                    <a:pt x="44732" y="1271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984897" y="3141883"/>
              <a:ext cx="121425" cy="111423"/>
            </a:xfrm>
            <a:custGeom>
              <a:avLst/>
              <a:gdLst/>
              <a:ahLst/>
              <a:cxnLst/>
              <a:rect l="0" t="0" r="0" b="0"/>
              <a:pathLst>
                <a:path w="121425" h="111423">
                  <a:moveTo>
                    <a:pt x="79310" y="27194"/>
                  </a:moveTo>
                  <a:lnTo>
                    <a:pt x="68131" y="10427"/>
                  </a:lnTo>
                  <a:lnTo>
                    <a:pt x="60159" y="5488"/>
                  </a:lnTo>
                  <a:lnTo>
                    <a:pt x="38823" y="0"/>
                  </a:lnTo>
                  <a:lnTo>
                    <a:pt x="28922" y="876"/>
                  </a:lnTo>
                  <a:lnTo>
                    <a:pt x="11682" y="8088"/>
                  </a:lnTo>
                  <a:lnTo>
                    <a:pt x="6148" y="15627"/>
                  </a:lnTo>
                  <a:lnTo>
                    <a:pt x="0" y="36481"/>
                  </a:lnTo>
                  <a:lnTo>
                    <a:pt x="2128" y="68940"/>
                  </a:lnTo>
                  <a:lnTo>
                    <a:pt x="10302" y="87082"/>
                  </a:lnTo>
                  <a:lnTo>
                    <a:pt x="15757" y="95195"/>
                  </a:lnTo>
                  <a:lnTo>
                    <a:pt x="22903" y="98265"/>
                  </a:lnTo>
                  <a:lnTo>
                    <a:pt x="31177" y="97971"/>
                  </a:lnTo>
                  <a:lnTo>
                    <a:pt x="40202" y="95436"/>
                  </a:lnTo>
                  <a:lnTo>
                    <a:pt x="47389" y="90236"/>
                  </a:lnTo>
                  <a:lnTo>
                    <a:pt x="58494" y="75100"/>
                  </a:lnTo>
                  <a:lnTo>
                    <a:pt x="61090" y="56674"/>
                  </a:lnTo>
                  <a:lnTo>
                    <a:pt x="60144" y="46848"/>
                  </a:lnTo>
                  <a:lnTo>
                    <a:pt x="61853" y="43806"/>
                  </a:lnTo>
                  <a:lnTo>
                    <a:pt x="65333" y="45288"/>
                  </a:lnTo>
                  <a:lnTo>
                    <a:pt x="112341" y="93000"/>
                  </a:lnTo>
                  <a:lnTo>
                    <a:pt x="121424" y="1114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032621" y="2947979"/>
              <a:ext cx="73701" cy="231628"/>
            </a:xfrm>
            <a:custGeom>
              <a:avLst/>
              <a:gdLst/>
              <a:ahLst/>
              <a:cxnLst/>
              <a:rect l="0" t="0" r="0" b="0"/>
              <a:pathLst>
                <a:path w="73701" h="231628">
                  <a:moveTo>
                    <a:pt x="0" y="0"/>
                  </a:moveTo>
                  <a:lnTo>
                    <a:pt x="17959" y="53875"/>
                  </a:lnTo>
                  <a:lnTo>
                    <a:pt x="38641" y="115922"/>
                  </a:lnTo>
                  <a:lnTo>
                    <a:pt x="59665" y="178994"/>
                  </a:lnTo>
                  <a:lnTo>
                    <a:pt x="7370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053679" y="3042735"/>
              <a:ext cx="105285" cy="52644"/>
            </a:xfrm>
            <a:custGeom>
              <a:avLst/>
              <a:gdLst/>
              <a:ahLst/>
              <a:cxnLst/>
              <a:rect l="0" t="0" r="0" b="0"/>
              <a:pathLst>
                <a:path w="105285" h="52644">
                  <a:moveTo>
                    <a:pt x="105284" y="0"/>
                  </a:moveTo>
                  <a:lnTo>
                    <a:pt x="51410" y="2519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172214" y="3064239"/>
              <a:ext cx="61161" cy="115368"/>
            </a:xfrm>
            <a:custGeom>
              <a:avLst/>
              <a:gdLst/>
              <a:ahLst/>
              <a:cxnLst/>
              <a:rect l="0" t="0" r="0" b="0"/>
              <a:pathLst>
                <a:path w="61161" h="115368">
                  <a:moveTo>
                    <a:pt x="18335" y="52196"/>
                  </a:moveTo>
                  <a:lnTo>
                    <a:pt x="42381" y="42621"/>
                  </a:lnTo>
                  <a:lnTo>
                    <a:pt x="56708" y="31953"/>
                  </a:lnTo>
                  <a:lnTo>
                    <a:pt x="60295" y="24662"/>
                  </a:lnTo>
                  <a:lnTo>
                    <a:pt x="61160" y="7203"/>
                  </a:lnTo>
                  <a:lnTo>
                    <a:pt x="57414" y="2314"/>
                  </a:lnTo>
                  <a:lnTo>
                    <a:pt x="51406" y="224"/>
                  </a:lnTo>
                  <a:lnTo>
                    <a:pt x="43892" y="0"/>
                  </a:lnTo>
                  <a:lnTo>
                    <a:pt x="29304" y="5991"/>
                  </a:lnTo>
                  <a:lnTo>
                    <a:pt x="22138" y="10864"/>
                  </a:lnTo>
                  <a:lnTo>
                    <a:pt x="11056" y="25637"/>
                  </a:lnTo>
                  <a:lnTo>
                    <a:pt x="3402" y="45071"/>
                  </a:lnTo>
                  <a:lnTo>
                    <a:pt x="0" y="69306"/>
                  </a:lnTo>
                  <a:lnTo>
                    <a:pt x="4727" y="89436"/>
                  </a:lnTo>
                  <a:lnTo>
                    <a:pt x="13457" y="103842"/>
                  </a:lnTo>
                  <a:lnTo>
                    <a:pt x="28863" y="1153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306362" y="3042735"/>
              <a:ext cx="63172" cy="120665"/>
            </a:xfrm>
            <a:custGeom>
              <a:avLst/>
              <a:gdLst/>
              <a:ahLst/>
              <a:cxnLst/>
              <a:rect l="0" t="0" r="0" b="0"/>
              <a:pathLst>
                <a:path w="63172" h="120665">
                  <a:moveTo>
                    <a:pt x="0" y="52643"/>
                  </a:moveTo>
                  <a:lnTo>
                    <a:pt x="9575" y="76689"/>
                  </a:lnTo>
                  <a:lnTo>
                    <a:pt x="33814" y="117825"/>
                  </a:lnTo>
                  <a:lnTo>
                    <a:pt x="34241" y="120664"/>
                  </a:lnTo>
                  <a:lnTo>
                    <a:pt x="32186" y="119047"/>
                  </a:lnTo>
                  <a:lnTo>
                    <a:pt x="24834" y="107892"/>
                  </a:lnTo>
                  <a:lnTo>
                    <a:pt x="17666" y="91236"/>
                  </a:lnTo>
                  <a:lnTo>
                    <a:pt x="16821" y="72135"/>
                  </a:lnTo>
                  <a:lnTo>
                    <a:pt x="21514" y="53117"/>
                  </a:lnTo>
                  <a:lnTo>
                    <a:pt x="43591" y="21844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753291" y="3327005"/>
              <a:ext cx="26648" cy="231628"/>
            </a:xfrm>
            <a:custGeom>
              <a:avLst/>
              <a:gdLst/>
              <a:ahLst/>
              <a:cxnLst/>
              <a:rect l="0" t="0" r="0" b="0"/>
              <a:pathLst>
                <a:path w="26648" h="231628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4560" y="85426"/>
                  </a:lnTo>
                  <a:lnTo>
                    <a:pt x="13792" y="136197"/>
                  </a:lnTo>
                  <a:lnTo>
                    <a:pt x="23761" y="190073"/>
                  </a:lnTo>
                  <a:lnTo>
                    <a:pt x="26647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674653" y="3411233"/>
              <a:ext cx="157928" cy="63172"/>
            </a:xfrm>
            <a:custGeom>
              <a:avLst/>
              <a:gdLst/>
              <a:ahLst/>
              <a:cxnLst/>
              <a:rect l="0" t="0" r="0" b="0"/>
              <a:pathLst>
                <a:path w="157928" h="63172">
                  <a:moveTo>
                    <a:pt x="157927" y="0"/>
                  </a:moveTo>
                  <a:lnTo>
                    <a:pt x="104052" y="17958"/>
                  </a:lnTo>
                  <a:lnTo>
                    <a:pt x="46890" y="4073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853637" y="3295419"/>
              <a:ext cx="168457" cy="232967"/>
            </a:xfrm>
            <a:custGeom>
              <a:avLst/>
              <a:gdLst/>
              <a:ahLst/>
              <a:cxnLst/>
              <a:rect l="0" t="0" r="0" b="0"/>
              <a:pathLst>
                <a:path w="168457" h="232967">
                  <a:moveTo>
                    <a:pt x="0" y="0"/>
                  </a:moveTo>
                  <a:lnTo>
                    <a:pt x="3120" y="42692"/>
                  </a:lnTo>
                  <a:lnTo>
                    <a:pt x="17958" y="102068"/>
                  </a:lnTo>
                  <a:lnTo>
                    <a:pt x="35149" y="157504"/>
                  </a:lnTo>
                  <a:lnTo>
                    <a:pt x="44316" y="218848"/>
                  </a:lnTo>
                  <a:lnTo>
                    <a:pt x="47092" y="230127"/>
                  </a:lnTo>
                  <a:lnTo>
                    <a:pt x="46603" y="232966"/>
                  </a:lnTo>
                  <a:lnTo>
                    <a:pt x="39820" y="223644"/>
                  </a:lnTo>
                  <a:lnTo>
                    <a:pt x="34025" y="192087"/>
                  </a:lnTo>
                  <a:lnTo>
                    <a:pt x="38909" y="172720"/>
                  </a:lnTo>
                  <a:lnTo>
                    <a:pt x="43487" y="164280"/>
                  </a:lnTo>
                  <a:lnTo>
                    <a:pt x="51218" y="159823"/>
                  </a:lnTo>
                  <a:lnTo>
                    <a:pt x="72287" y="157990"/>
                  </a:lnTo>
                  <a:lnTo>
                    <a:pt x="104866" y="169125"/>
                  </a:lnTo>
                  <a:lnTo>
                    <a:pt x="144976" y="193848"/>
                  </a:lnTo>
                  <a:lnTo>
                    <a:pt x="168456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048970" y="3398735"/>
              <a:ext cx="120523" cy="86888"/>
            </a:xfrm>
            <a:custGeom>
              <a:avLst/>
              <a:gdLst/>
              <a:ahLst/>
              <a:cxnLst/>
              <a:rect l="0" t="0" r="0" b="0"/>
              <a:pathLst>
                <a:path w="120523" h="86888">
                  <a:moveTo>
                    <a:pt x="67880" y="33555"/>
                  </a:moveTo>
                  <a:lnTo>
                    <a:pt x="62290" y="16787"/>
                  </a:lnTo>
                  <a:lnTo>
                    <a:pt x="50187" y="5435"/>
                  </a:lnTo>
                  <a:lnTo>
                    <a:pt x="42047" y="771"/>
                  </a:lnTo>
                  <a:lnTo>
                    <a:pt x="33110" y="0"/>
                  </a:lnTo>
                  <a:lnTo>
                    <a:pt x="13822" y="5384"/>
                  </a:lnTo>
                  <a:lnTo>
                    <a:pt x="7274" y="12434"/>
                  </a:lnTo>
                  <a:lnTo>
                    <a:pt x="0" y="32747"/>
                  </a:lnTo>
                  <a:lnTo>
                    <a:pt x="1494" y="64901"/>
                  </a:lnTo>
                  <a:lnTo>
                    <a:pt x="6075" y="73169"/>
                  </a:lnTo>
                  <a:lnTo>
                    <a:pt x="20524" y="85476"/>
                  </a:lnTo>
                  <a:lnTo>
                    <a:pt x="28120" y="86887"/>
                  </a:lnTo>
                  <a:lnTo>
                    <a:pt x="35524" y="85487"/>
                  </a:lnTo>
                  <a:lnTo>
                    <a:pt x="42800" y="82214"/>
                  </a:lnTo>
                  <a:lnTo>
                    <a:pt x="64218" y="60841"/>
                  </a:lnTo>
                  <a:lnTo>
                    <a:pt x="72101" y="39053"/>
                  </a:lnTo>
                  <a:lnTo>
                    <a:pt x="74204" y="26692"/>
                  </a:lnTo>
                  <a:lnTo>
                    <a:pt x="76775" y="23130"/>
                  </a:lnTo>
                  <a:lnTo>
                    <a:pt x="79659" y="25435"/>
                  </a:lnTo>
                  <a:lnTo>
                    <a:pt x="120522" y="86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169492" y="3328443"/>
              <a:ext cx="157928" cy="149548"/>
            </a:xfrm>
            <a:custGeom>
              <a:avLst/>
              <a:gdLst/>
              <a:ahLst/>
              <a:cxnLst/>
              <a:rect l="0" t="0" r="0" b="0"/>
              <a:pathLst>
                <a:path w="157928" h="149548">
                  <a:moveTo>
                    <a:pt x="0" y="61733"/>
                  </a:moveTo>
                  <a:lnTo>
                    <a:pt x="27511" y="125160"/>
                  </a:lnTo>
                  <a:lnTo>
                    <a:pt x="36098" y="149547"/>
                  </a:lnTo>
                  <a:lnTo>
                    <a:pt x="32823" y="126782"/>
                  </a:lnTo>
                  <a:lnTo>
                    <a:pt x="25683" y="65273"/>
                  </a:lnTo>
                  <a:lnTo>
                    <a:pt x="36166" y="9557"/>
                  </a:lnTo>
                  <a:lnTo>
                    <a:pt x="42828" y="3552"/>
                  </a:lnTo>
                  <a:lnTo>
                    <a:pt x="51948" y="719"/>
                  </a:lnTo>
                  <a:lnTo>
                    <a:pt x="62708" y="0"/>
                  </a:lnTo>
                  <a:lnTo>
                    <a:pt x="80903" y="5440"/>
                  </a:lnTo>
                  <a:lnTo>
                    <a:pt x="111647" y="27997"/>
                  </a:lnTo>
                  <a:lnTo>
                    <a:pt x="127577" y="53686"/>
                  </a:lnTo>
                  <a:lnTo>
                    <a:pt x="157927" y="1143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8180642" y="2453139"/>
            <a:ext cx="989680" cy="494841"/>
            <a:chOff x="8180642" y="2453139"/>
            <a:chExt cx="989680" cy="494841"/>
          </a:xfrm>
        </p:grpSpPr>
        <p:sp>
          <p:nvSpPr>
            <p:cNvPr id="95" name="Freeform 94"/>
            <p:cNvSpPr/>
            <p:nvPr/>
          </p:nvSpPr>
          <p:spPr>
            <a:xfrm>
              <a:off x="8306984" y="2726880"/>
              <a:ext cx="31587" cy="157929"/>
            </a:xfrm>
            <a:custGeom>
              <a:avLst/>
              <a:gdLst/>
              <a:ahLst/>
              <a:cxnLst/>
              <a:rect l="0" t="0" r="0" b="0"/>
              <a:pathLst>
                <a:path w="31587" h="157929">
                  <a:moveTo>
                    <a:pt x="0" y="0"/>
                  </a:moveTo>
                  <a:lnTo>
                    <a:pt x="5590" y="58617"/>
                  </a:lnTo>
                  <a:lnTo>
                    <a:pt x="11893" y="110452"/>
                  </a:lnTo>
                  <a:lnTo>
                    <a:pt x="31586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180642" y="2663709"/>
              <a:ext cx="221100" cy="115815"/>
            </a:xfrm>
            <a:custGeom>
              <a:avLst/>
              <a:gdLst/>
              <a:ahLst/>
              <a:cxnLst/>
              <a:rect l="0" t="0" r="0" b="0"/>
              <a:pathLst>
                <a:path w="221100" h="115815">
                  <a:moveTo>
                    <a:pt x="221099" y="0"/>
                  </a:moveTo>
                  <a:lnTo>
                    <a:pt x="157671" y="19128"/>
                  </a:lnTo>
                  <a:lnTo>
                    <a:pt x="115763" y="46239"/>
                  </a:lnTo>
                  <a:lnTo>
                    <a:pt x="73689" y="79454"/>
                  </a:lnTo>
                  <a:lnTo>
                    <a:pt x="18962" y="104195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275399" y="2853222"/>
              <a:ext cx="210571" cy="94758"/>
            </a:xfrm>
            <a:custGeom>
              <a:avLst/>
              <a:gdLst/>
              <a:ahLst/>
              <a:cxnLst/>
              <a:rect l="0" t="0" r="0" b="0"/>
              <a:pathLst>
                <a:path w="210571" h="94758">
                  <a:moveTo>
                    <a:pt x="210570" y="0"/>
                  </a:moveTo>
                  <a:lnTo>
                    <a:pt x="156695" y="17959"/>
                  </a:lnTo>
                  <a:lnTo>
                    <a:pt x="94648" y="45877"/>
                  </a:lnTo>
                  <a:lnTo>
                    <a:pt x="32746" y="77140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473330" y="2684766"/>
              <a:ext cx="101837" cy="168457"/>
            </a:xfrm>
            <a:custGeom>
              <a:avLst/>
              <a:gdLst/>
              <a:ahLst/>
              <a:cxnLst/>
              <a:rect l="0" t="0" r="0" b="0"/>
              <a:pathLst>
                <a:path w="101837" h="168457">
                  <a:moveTo>
                    <a:pt x="75810" y="0"/>
                  </a:moveTo>
                  <a:lnTo>
                    <a:pt x="51763" y="9576"/>
                  </a:lnTo>
                  <a:lnTo>
                    <a:pt x="16216" y="39404"/>
                  </a:lnTo>
                  <a:lnTo>
                    <a:pt x="700" y="65488"/>
                  </a:lnTo>
                  <a:lnTo>
                    <a:pt x="0" y="74074"/>
                  </a:lnTo>
                  <a:lnTo>
                    <a:pt x="5462" y="89854"/>
                  </a:lnTo>
                  <a:lnTo>
                    <a:pt x="11364" y="93828"/>
                  </a:lnTo>
                  <a:lnTo>
                    <a:pt x="27280" y="95124"/>
                  </a:lnTo>
                  <a:lnTo>
                    <a:pt x="84684" y="89592"/>
                  </a:lnTo>
                  <a:lnTo>
                    <a:pt x="95764" y="91313"/>
                  </a:lnTo>
                  <a:lnTo>
                    <a:pt x="100810" y="95971"/>
                  </a:lnTo>
                  <a:lnTo>
                    <a:pt x="101836" y="102585"/>
                  </a:lnTo>
                  <a:lnTo>
                    <a:pt x="100180" y="110504"/>
                  </a:lnTo>
                  <a:lnTo>
                    <a:pt x="88980" y="125542"/>
                  </a:lnTo>
                  <a:lnTo>
                    <a:pt x="72304" y="138855"/>
                  </a:lnTo>
                  <a:lnTo>
                    <a:pt x="12639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773484" y="2673787"/>
              <a:ext cx="113731" cy="121775"/>
            </a:xfrm>
            <a:custGeom>
              <a:avLst/>
              <a:gdLst/>
              <a:ahLst/>
              <a:cxnLst/>
              <a:rect l="0" t="0" r="0" b="0"/>
              <a:pathLst>
                <a:path w="113731" h="121775">
                  <a:moveTo>
                    <a:pt x="7283" y="32036"/>
                  </a:moveTo>
                  <a:lnTo>
                    <a:pt x="10403" y="74728"/>
                  </a:lnTo>
                  <a:lnTo>
                    <a:pt x="21937" y="116378"/>
                  </a:lnTo>
                  <a:lnTo>
                    <a:pt x="21731" y="121020"/>
                  </a:lnTo>
                  <a:lnTo>
                    <a:pt x="19255" y="121774"/>
                  </a:lnTo>
                  <a:lnTo>
                    <a:pt x="15264" y="119938"/>
                  </a:lnTo>
                  <a:lnTo>
                    <a:pt x="7711" y="105419"/>
                  </a:lnTo>
                  <a:lnTo>
                    <a:pt x="0" y="70937"/>
                  </a:lnTo>
                  <a:lnTo>
                    <a:pt x="836" y="34204"/>
                  </a:lnTo>
                  <a:lnTo>
                    <a:pt x="2984" y="22953"/>
                  </a:lnTo>
                  <a:lnTo>
                    <a:pt x="7927" y="14283"/>
                  </a:lnTo>
                  <a:lnTo>
                    <a:pt x="22777" y="1529"/>
                  </a:lnTo>
                  <a:lnTo>
                    <a:pt x="30480" y="0"/>
                  </a:lnTo>
                  <a:lnTo>
                    <a:pt x="37956" y="1320"/>
                  </a:lnTo>
                  <a:lnTo>
                    <a:pt x="52501" y="9026"/>
                  </a:lnTo>
                  <a:lnTo>
                    <a:pt x="94985" y="47689"/>
                  </a:lnTo>
                  <a:lnTo>
                    <a:pt x="109042" y="65899"/>
                  </a:lnTo>
                  <a:lnTo>
                    <a:pt x="112558" y="73329"/>
                  </a:lnTo>
                  <a:lnTo>
                    <a:pt x="113730" y="79452"/>
                  </a:lnTo>
                  <a:lnTo>
                    <a:pt x="112568" y="952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932827" y="2632124"/>
              <a:ext cx="106255" cy="109394"/>
            </a:xfrm>
            <a:custGeom>
              <a:avLst/>
              <a:gdLst/>
              <a:ahLst/>
              <a:cxnLst/>
              <a:rect l="0" t="0" r="0" b="0"/>
              <a:pathLst>
                <a:path w="106255" h="109394">
                  <a:moveTo>
                    <a:pt x="58510" y="10529"/>
                  </a:moveTo>
                  <a:lnTo>
                    <a:pt x="27228" y="20104"/>
                  </a:lnTo>
                  <a:lnTo>
                    <a:pt x="11072" y="30772"/>
                  </a:lnTo>
                  <a:lnTo>
                    <a:pt x="5827" y="39232"/>
                  </a:lnTo>
                  <a:lnTo>
                    <a:pt x="0" y="61110"/>
                  </a:lnTo>
                  <a:lnTo>
                    <a:pt x="2309" y="94146"/>
                  </a:lnTo>
                  <a:lnTo>
                    <a:pt x="9344" y="101368"/>
                  </a:lnTo>
                  <a:lnTo>
                    <a:pt x="32759" y="109393"/>
                  </a:lnTo>
                  <a:lnTo>
                    <a:pt x="67647" y="108322"/>
                  </a:lnTo>
                  <a:lnTo>
                    <a:pt x="86358" y="100396"/>
                  </a:lnTo>
                  <a:lnTo>
                    <a:pt x="94622" y="95006"/>
                  </a:lnTo>
                  <a:lnTo>
                    <a:pt x="100133" y="86734"/>
                  </a:lnTo>
                  <a:lnTo>
                    <a:pt x="106254" y="65065"/>
                  </a:lnTo>
                  <a:lnTo>
                    <a:pt x="102736" y="42956"/>
                  </a:lnTo>
                  <a:lnTo>
                    <a:pt x="98523" y="32147"/>
                  </a:lnTo>
                  <a:lnTo>
                    <a:pt x="84482" y="17017"/>
                  </a:lnTo>
                  <a:lnTo>
                    <a:pt x="5851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9012394" y="2453139"/>
              <a:ext cx="84229" cy="263214"/>
            </a:xfrm>
            <a:custGeom>
              <a:avLst/>
              <a:gdLst/>
              <a:ahLst/>
              <a:cxnLst/>
              <a:rect l="0" t="0" r="0" b="0"/>
              <a:pathLst>
                <a:path w="84229" h="263214">
                  <a:moveTo>
                    <a:pt x="0" y="0"/>
                  </a:moveTo>
                  <a:lnTo>
                    <a:pt x="2339" y="40858"/>
                  </a:lnTo>
                  <a:lnTo>
                    <a:pt x="19786" y="95202"/>
                  </a:lnTo>
                  <a:lnTo>
                    <a:pt x="34843" y="156586"/>
                  </a:lnTo>
                  <a:lnTo>
                    <a:pt x="60942" y="219536"/>
                  </a:lnTo>
                  <a:lnTo>
                    <a:pt x="84228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970280" y="2505782"/>
              <a:ext cx="178985" cy="84229"/>
            </a:xfrm>
            <a:custGeom>
              <a:avLst/>
              <a:gdLst/>
              <a:ahLst/>
              <a:cxnLst/>
              <a:rect l="0" t="0" r="0" b="0"/>
              <a:pathLst>
                <a:path w="178985" h="84229">
                  <a:moveTo>
                    <a:pt x="178984" y="0"/>
                  </a:moveTo>
                  <a:lnTo>
                    <a:pt x="126279" y="19128"/>
                  </a:lnTo>
                  <a:lnTo>
                    <a:pt x="72615" y="48193"/>
                  </a:lnTo>
                  <a:lnTo>
                    <a:pt x="9295" y="7885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812352" y="2768994"/>
              <a:ext cx="357970" cy="105286"/>
            </a:xfrm>
            <a:custGeom>
              <a:avLst/>
              <a:gdLst/>
              <a:ahLst/>
              <a:cxnLst/>
              <a:rect l="0" t="0" r="0" b="0"/>
              <a:pathLst>
                <a:path w="357970" h="105286">
                  <a:moveTo>
                    <a:pt x="357969" y="0"/>
                  </a:moveTo>
                  <a:lnTo>
                    <a:pt x="335612" y="0"/>
                  </a:lnTo>
                  <a:lnTo>
                    <a:pt x="280979" y="16667"/>
                  </a:lnTo>
                  <a:lnTo>
                    <a:pt x="222052" y="28885"/>
                  </a:lnTo>
                  <a:lnTo>
                    <a:pt x="162993" y="45730"/>
                  </a:lnTo>
                  <a:lnTo>
                    <a:pt x="105953" y="71519"/>
                  </a:lnTo>
                  <a:lnTo>
                    <a:pt x="45495" y="9096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8111388" y="2937450"/>
            <a:ext cx="1135617" cy="538146"/>
            <a:chOff x="8111388" y="2937450"/>
            <a:chExt cx="1135617" cy="538146"/>
          </a:xfrm>
        </p:grpSpPr>
        <p:sp>
          <p:nvSpPr>
            <p:cNvPr id="105" name="Freeform 104"/>
            <p:cNvSpPr/>
            <p:nvPr/>
          </p:nvSpPr>
          <p:spPr>
            <a:xfrm>
              <a:off x="8111388" y="3232873"/>
              <a:ext cx="109897" cy="167832"/>
            </a:xfrm>
            <a:custGeom>
              <a:avLst/>
              <a:gdLst/>
              <a:ahLst/>
              <a:cxnLst/>
              <a:rect l="0" t="0" r="0" b="0"/>
              <a:pathLst>
                <a:path w="109897" h="167832">
                  <a:moveTo>
                    <a:pt x="16612" y="83603"/>
                  </a:moveTo>
                  <a:lnTo>
                    <a:pt x="69317" y="64475"/>
                  </a:lnTo>
                  <a:lnTo>
                    <a:pt x="107405" y="33800"/>
                  </a:lnTo>
                  <a:lnTo>
                    <a:pt x="109896" y="25835"/>
                  </a:lnTo>
                  <a:lnTo>
                    <a:pt x="106425" y="7625"/>
                  </a:lnTo>
                  <a:lnTo>
                    <a:pt x="98714" y="2536"/>
                  </a:lnTo>
                  <a:lnTo>
                    <a:pt x="74549" y="0"/>
                  </a:lnTo>
                  <a:lnTo>
                    <a:pt x="50551" y="5892"/>
                  </a:lnTo>
                  <a:lnTo>
                    <a:pt x="29356" y="17479"/>
                  </a:lnTo>
                  <a:lnTo>
                    <a:pt x="12137" y="34328"/>
                  </a:lnTo>
                  <a:lnTo>
                    <a:pt x="2925" y="56634"/>
                  </a:lnTo>
                  <a:lnTo>
                    <a:pt x="0" y="82145"/>
                  </a:lnTo>
                  <a:lnTo>
                    <a:pt x="2600" y="109081"/>
                  </a:lnTo>
                  <a:lnTo>
                    <a:pt x="10774" y="130412"/>
                  </a:lnTo>
                  <a:lnTo>
                    <a:pt x="16229" y="139376"/>
                  </a:lnTo>
                  <a:lnTo>
                    <a:pt x="31650" y="152455"/>
                  </a:lnTo>
                  <a:lnTo>
                    <a:pt x="53822" y="163275"/>
                  </a:lnTo>
                  <a:lnTo>
                    <a:pt x="69254" y="1678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281423" y="3242065"/>
              <a:ext cx="246661" cy="233531"/>
            </a:xfrm>
            <a:custGeom>
              <a:avLst/>
              <a:gdLst/>
              <a:ahLst/>
              <a:cxnLst/>
              <a:rect l="0" t="0" r="0" b="0"/>
              <a:pathLst>
                <a:path w="246661" h="233531">
                  <a:moveTo>
                    <a:pt x="99261" y="42826"/>
                  </a:moveTo>
                  <a:lnTo>
                    <a:pt x="69952" y="4452"/>
                  </a:lnTo>
                  <a:lnTo>
                    <a:pt x="62174" y="866"/>
                  </a:lnTo>
                  <a:lnTo>
                    <a:pt x="44173" y="0"/>
                  </a:lnTo>
                  <a:lnTo>
                    <a:pt x="14308" y="11680"/>
                  </a:lnTo>
                  <a:lnTo>
                    <a:pt x="7531" y="19722"/>
                  </a:lnTo>
                  <a:lnTo>
                    <a:pt x="0" y="41136"/>
                  </a:lnTo>
                  <a:lnTo>
                    <a:pt x="1350" y="73911"/>
                  </a:lnTo>
                  <a:lnTo>
                    <a:pt x="5911" y="82266"/>
                  </a:lnTo>
                  <a:lnTo>
                    <a:pt x="20337" y="94670"/>
                  </a:lnTo>
                  <a:lnTo>
                    <a:pt x="29097" y="97276"/>
                  </a:lnTo>
                  <a:lnTo>
                    <a:pt x="48190" y="97051"/>
                  </a:lnTo>
                  <a:lnTo>
                    <a:pt x="65254" y="89933"/>
                  </a:lnTo>
                  <a:lnTo>
                    <a:pt x="73080" y="84759"/>
                  </a:lnTo>
                  <a:lnTo>
                    <a:pt x="80637" y="83649"/>
                  </a:lnTo>
                  <a:lnTo>
                    <a:pt x="88015" y="85249"/>
                  </a:lnTo>
                  <a:lnTo>
                    <a:pt x="95273" y="88656"/>
                  </a:lnTo>
                  <a:lnTo>
                    <a:pt x="106458" y="101799"/>
                  </a:lnTo>
                  <a:lnTo>
                    <a:pt x="130554" y="159195"/>
                  </a:lnTo>
                  <a:lnTo>
                    <a:pt x="151877" y="221859"/>
                  </a:lnTo>
                  <a:lnTo>
                    <a:pt x="155396" y="232371"/>
                  </a:lnTo>
                  <a:lnTo>
                    <a:pt x="157741" y="233530"/>
                  </a:lnTo>
                  <a:lnTo>
                    <a:pt x="167744" y="202722"/>
                  </a:lnTo>
                  <a:lnTo>
                    <a:pt x="211876" y="151735"/>
                  </a:lnTo>
                  <a:lnTo>
                    <a:pt x="246660" y="1270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433327" y="3148020"/>
              <a:ext cx="97133" cy="132211"/>
            </a:xfrm>
            <a:custGeom>
              <a:avLst/>
              <a:gdLst/>
              <a:ahLst/>
              <a:cxnLst/>
              <a:rect l="0" t="0" r="0" b="0"/>
              <a:pathLst>
                <a:path w="97133" h="132211">
                  <a:moveTo>
                    <a:pt x="0" y="73700"/>
                  </a:moveTo>
                  <a:lnTo>
                    <a:pt x="0" y="96057"/>
                  </a:lnTo>
                  <a:lnTo>
                    <a:pt x="6239" y="113272"/>
                  </a:lnTo>
                  <a:lnTo>
                    <a:pt x="11178" y="121138"/>
                  </a:lnTo>
                  <a:lnTo>
                    <a:pt x="19150" y="126382"/>
                  </a:lnTo>
                  <a:lnTo>
                    <a:pt x="40486" y="132210"/>
                  </a:lnTo>
                  <a:lnTo>
                    <a:pt x="62448" y="128560"/>
                  </a:lnTo>
                  <a:lnTo>
                    <a:pt x="73217" y="124311"/>
                  </a:lnTo>
                  <a:lnTo>
                    <a:pt x="81566" y="116800"/>
                  </a:lnTo>
                  <a:lnTo>
                    <a:pt x="93963" y="95975"/>
                  </a:lnTo>
                  <a:lnTo>
                    <a:pt x="97132" y="74241"/>
                  </a:lnTo>
                  <a:lnTo>
                    <a:pt x="89636" y="31693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584179" y="3137214"/>
              <a:ext cx="133418" cy="75332"/>
            </a:xfrm>
            <a:custGeom>
              <a:avLst/>
              <a:gdLst/>
              <a:ahLst/>
              <a:cxnLst/>
              <a:rect l="0" t="0" r="0" b="0"/>
              <a:pathLst>
                <a:path w="133418" h="75332">
                  <a:moveTo>
                    <a:pt x="70246" y="52920"/>
                  </a:moveTo>
                  <a:lnTo>
                    <a:pt x="70246" y="30564"/>
                  </a:lnTo>
                  <a:lnTo>
                    <a:pt x="64007" y="13348"/>
                  </a:lnTo>
                  <a:lnTo>
                    <a:pt x="59067" y="5482"/>
                  </a:lnTo>
                  <a:lnTo>
                    <a:pt x="51095" y="1407"/>
                  </a:lnTo>
                  <a:lnTo>
                    <a:pt x="29758" y="0"/>
                  </a:lnTo>
                  <a:lnTo>
                    <a:pt x="21027" y="3602"/>
                  </a:lnTo>
                  <a:lnTo>
                    <a:pt x="8207" y="16963"/>
                  </a:lnTo>
                  <a:lnTo>
                    <a:pt x="1728" y="37719"/>
                  </a:lnTo>
                  <a:lnTo>
                    <a:pt x="0" y="49805"/>
                  </a:lnTo>
                  <a:lnTo>
                    <a:pt x="2358" y="59032"/>
                  </a:lnTo>
                  <a:lnTo>
                    <a:pt x="7440" y="66354"/>
                  </a:lnTo>
                  <a:lnTo>
                    <a:pt x="14338" y="72404"/>
                  </a:lnTo>
                  <a:lnTo>
                    <a:pt x="22445" y="75268"/>
                  </a:lnTo>
                  <a:lnTo>
                    <a:pt x="40812" y="75331"/>
                  </a:lnTo>
                  <a:lnTo>
                    <a:pt x="48284" y="71370"/>
                  </a:lnTo>
                  <a:lnTo>
                    <a:pt x="59705" y="57611"/>
                  </a:lnTo>
                  <a:lnTo>
                    <a:pt x="66728" y="53708"/>
                  </a:lnTo>
                  <a:lnTo>
                    <a:pt x="103216" y="52729"/>
                  </a:lnTo>
                  <a:lnTo>
                    <a:pt x="133417" y="529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675482" y="2958507"/>
              <a:ext cx="73700" cy="221100"/>
            </a:xfrm>
            <a:custGeom>
              <a:avLst/>
              <a:gdLst/>
              <a:ahLst/>
              <a:cxnLst/>
              <a:rect l="0" t="0" r="0" b="0"/>
              <a:pathLst>
                <a:path w="73700" h="221100">
                  <a:moveTo>
                    <a:pt x="0" y="0"/>
                  </a:moveTo>
                  <a:lnTo>
                    <a:pt x="14654" y="62093"/>
                  </a:lnTo>
                  <a:lnTo>
                    <a:pt x="34786" y="118792"/>
                  </a:lnTo>
                  <a:lnTo>
                    <a:pt x="64762" y="177991"/>
                  </a:lnTo>
                  <a:lnTo>
                    <a:pt x="73699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759710" y="31796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991337" y="2937450"/>
              <a:ext cx="63171" cy="178986"/>
            </a:xfrm>
            <a:custGeom>
              <a:avLst/>
              <a:gdLst/>
              <a:ahLst/>
              <a:cxnLst/>
              <a:rect l="0" t="0" r="0" b="0"/>
              <a:pathLst>
                <a:path w="63171" h="178986">
                  <a:moveTo>
                    <a:pt x="0" y="0"/>
                  </a:moveTo>
                  <a:lnTo>
                    <a:pt x="17958" y="63428"/>
                  </a:lnTo>
                  <a:lnTo>
                    <a:pt x="38640" y="126365"/>
                  </a:lnTo>
                  <a:lnTo>
                    <a:pt x="52649" y="162222"/>
                  </a:lnTo>
                  <a:lnTo>
                    <a:pt x="6317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928165" y="3000621"/>
              <a:ext cx="157929" cy="52644"/>
            </a:xfrm>
            <a:custGeom>
              <a:avLst/>
              <a:gdLst/>
              <a:ahLst/>
              <a:cxnLst/>
              <a:rect l="0" t="0" r="0" b="0"/>
              <a:pathLst>
                <a:path w="157929" h="52644">
                  <a:moveTo>
                    <a:pt x="157928" y="0"/>
                  </a:moveTo>
                  <a:lnTo>
                    <a:pt x="102883" y="19128"/>
                  </a:lnTo>
                  <a:lnTo>
                    <a:pt x="43416" y="4421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9153059" y="2979564"/>
              <a:ext cx="93946" cy="105231"/>
            </a:xfrm>
            <a:custGeom>
              <a:avLst/>
              <a:gdLst/>
              <a:ahLst/>
              <a:cxnLst/>
              <a:rect l="0" t="0" r="0" b="0"/>
              <a:pathLst>
                <a:path w="93946" h="105231">
                  <a:moveTo>
                    <a:pt x="38319" y="10529"/>
                  </a:moveTo>
                  <a:lnTo>
                    <a:pt x="9011" y="39837"/>
                  </a:lnTo>
                  <a:lnTo>
                    <a:pt x="1896" y="59430"/>
                  </a:lnTo>
                  <a:lnTo>
                    <a:pt x="0" y="71205"/>
                  </a:lnTo>
                  <a:lnTo>
                    <a:pt x="2244" y="81396"/>
                  </a:lnTo>
                  <a:lnTo>
                    <a:pt x="14097" y="98957"/>
                  </a:lnTo>
                  <a:lnTo>
                    <a:pt x="23341" y="103406"/>
                  </a:lnTo>
                  <a:lnTo>
                    <a:pt x="46090" y="105230"/>
                  </a:lnTo>
                  <a:lnTo>
                    <a:pt x="65559" y="99022"/>
                  </a:lnTo>
                  <a:lnTo>
                    <a:pt x="74027" y="94091"/>
                  </a:lnTo>
                  <a:lnTo>
                    <a:pt x="86554" y="79253"/>
                  </a:lnTo>
                  <a:lnTo>
                    <a:pt x="91533" y="70383"/>
                  </a:lnTo>
                  <a:lnTo>
                    <a:pt x="93945" y="48049"/>
                  </a:lnTo>
                  <a:lnTo>
                    <a:pt x="92951" y="35542"/>
                  </a:lnTo>
                  <a:lnTo>
                    <a:pt x="88778" y="26035"/>
                  </a:lnTo>
                  <a:lnTo>
                    <a:pt x="74783" y="12351"/>
                  </a:lnTo>
                  <a:lnTo>
                    <a:pt x="56865" y="5490"/>
                  </a:lnTo>
                  <a:lnTo>
                    <a:pt x="2779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4323257" y="2949372"/>
            <a:ext cx="1667459" cy="2030608"/>
            <a:chOff x="4323257" y="2949372"/>
            <a:chExt cx="1667459" cy="2030608"/>
          </a:xfrm>
        </p:grpSpPr>
        <p:sp>
          <p:nvSpPr>
            <p:cNvPr id="115" name="Freeform 114"/>
            <p:cNvSpPr/>
            <p:nvPr/>
          </p:nvSpPr>
          <p:spPr>
            <a:xfrm>
              <a:off x="5851669" y="2949372"/>
              <a:ext cx="139047" cy="103893"/>
            </a:xfrm>
            <a:custGeom>
              <a:avLst/>
              <a:gdLst/>
              <a:ahLst/>
              <a:cxnLst/>
              <a:rect l="0" t="0" r="0" b="0"/>
              <a:pathLst>
                <a:path w="139047" h="103893">
                  <a:moveTo>
                    <a:pt x="33761" y="9135"/>
                  </a:moveTo>
                  <a:lnTo>
                    <a:pt x="14633" y="61840"/>
                  </a:lnTo>
                  <a:lnTo>
                    <a:pt x="3422" y="77793"/>
                  </a:lnTo>
                  <a:lnTo>
                    <a:pt x="667" y="79474"/>
                  </a:lnTo>
                  <a:lnTo>
                    <a:pt x="0" y="77085"/>
                  </a:lnTo>
                  <a:lnTo>
                    <a:pt x="725" y="71982"/>
                  </a:lnTo>
                  <a:lnTo>
                    <a:pt x="18700" y="39747"/>
                  </a:lnTo>
                  <a:lnTo>
                    <a:pt x="51636" y="2451"/>
                  </a:lnTo>
                  <a:lnTo>
                    <a:pt x="59715" y="0"/>
                  </a:lnTo>
                  <a:lnTo>
                    <a:pt x="78052" y="3515"/>
                  </a:lnTo>
                  <a:lnTo>
                    <a:pt x="85515" y="8898"/>
                  </a:lnTo>
                  <a:lnTo>
                    <a:pt x="121021" y="62681"/>
                  </a:lnTo>
                  <a:lnTo>
                    <a:pt x="139046" y="1038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948394" y="2979564"/>
              <a:ext cx="977687" cy="1295007"/>
            </a:xfrm>
            <a:custGeom>
              <a:avLst/>
              <a:gdLst/>
              <a:ahLst/>
              <a:cxnLst/>
              <a:rect l="0" t="0" r="0" b="0"/>
              <a:pathLst>
                <a:path w="977687" h="1295007">
                  <a:moveTo>
                    <a:pt x="968621" y="0"/>
                  </a:moveTo>
                  <a:lnTo>
                    <a:pt x="971741" y="42692"/>
                  </a:lnTo>
                  <a:lnTo>
                    <a:pt x="977686" y="89932"/>
                  </a:lnTo>
                  <a:lnTo>
                    <a:pt x="970456" y="143154"/>
                  </a:lnTo>
                  <a:lnTo>
                    <a:pt x="963446" y="177727"/>
                  </a:lnTo>
                  <a:lnTo>
                    <a:pt x="964133" y="220850"/>
                  </a:lnTo>
                  <a:lnTo>
                    <a:pt x="951652" y="274878"/>
                  </a:lnTo>
                  <a:lnTo>
                    <a:pt x="945252" y="327302"/>
                  </a:lnTo>
                  <a:lnTo>
                    <a:pt x="929713" y="388289"/>
                  </a:lnTo>
                  <a:lnTo>
                    <a:pt x="912429" y="442031"/>
                  </a:lnTo>
                  <a:lnTo>
                    <a:pt x="885820" y="505354"/>
                  </a:lnTo>
                  <a:lnTo>
                    <a:pt x="854671" y="562949"/>
                  </a:lnTo>
                  <a:lnTo>
                    <a:pt x="814059" y="621615"/>
                  </a:lnTo>
                  <a:lnTo>
                    <a:pt x="755509" y="684184"/>
                  </a:lnTo>
                  <a:lnTo>
                    <a:pt x="711343" y="728484"/>
                  </a:lnTo>
                  <a:lnTo>
                    <a:pt x="650302" y="766093"/>
                  </a:lnTo>
                  <a:lnTo>
                    <a:pt x="623570" y="781492"/>
                  </a:lnTo>
                  <a:lnTo>
                    <a:pt x="597712" y="797753"/>
                  </a:lnTo>
                  <a:lnTo>
                    <a:pt x="538759" y="817396"/>
                  </a:lnTo>
                  <a:lnTo>
                    <a:pt x="475637" y="835219"/>
                  </a:lnTo>
                  <a:lnTo>
                    <a:pt x="418264" y="852803"/>
                  </a:lnTo>
                  <a:lnTo>
                    <a:pt x="358976" y="870356"/>
                  </a:lnTo>
                  <a:lnTo>
                    <a:pt x="305459" y="887903"/>
                  </a:lnTo>
                  <a:lnTo>
                    <a:pt x="242167" y="914550"/>
                  </a:lnTo>
                  <a:lnTo>
                    <a:pt x="178985" y="945702"/>
                  </a:lnTo>
                  <a:lnTo>
                    <a:pt x="115813" y="986314"/>
                  </a:lnTo>
                  <a:lnTo>
                    <a:pt x="52836" y="1035311"/>
                  </a:lnTo>
                  <a:lnTo>
                    <a:pt x="36740" y="1049345"/>
                  </a:lnTo>
                  <a:lnTo>
                    <a:pt x="28027" y="1069619"/>
                  </a:lnTo>
                  <a:lnTo>
                    <a:pt x="14739" y="1127155"/>
                  </a:lnTo>
                  <a:lnTo>
                    <a:pt x="5493" y="1188183"/>
                  </a:lnTo>
                  <a:lnTo>
                    <a:pt x="1084" y="1239936"/>
                  </a:lnTo>
                  <a:lnTo>
                    <a:pt x="0" y="12950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323257" y="4285098"/>
              <a:ext cx="119770" cy="326385"/>
            </a:xfrm>
            <a:custGeom>
              <a:avLst/>
              <a:gdLst/>
              <a:ahLst/>
              <a:cxnLst/>
              <a:rect l="0" t="0" r="0" b="0"/>
              <a:pathLst>
                <a:path w="119770" h="326385">
                  <a:moveTo>
                    <a:pt x="46069" y="0"/>
                  </a:moveTo>
                  <a:lnTo>
                    <a:pt x="37736" y="37478"/>
                  </a:lnTo>
                  <a:lnTo>
                    <a:pt x="30385" y="88902"/>
                  </a:lnTo>
                  <a:lnTo>
                    <a:pt x="18838" y="138054"/>
                  </a:lnTo>
                  <a:lnTo>
                    <a:pt x="12224" y="195423"/>
                  </a:lnTo>
                  <a:lnTo>
                    <a:pt x="0" y="241243"/>
                  </a:lnTo>
                  <a:lnTo>
                    <a:pt x="148" y="250906"/>
                  </a:lnTo>
                  <a:lnTo>
                    <a:pt x="6553" y="267882"/>
                  </a:lnTo>
                  <a:lnTo>
                    <a:pt x="28901" y="290592"/>
                  </a:lnTo>
                  <a:lnTo>
                    <a:pt x="78167" y="314839"/>
                  </a:lnTo>
                  <a:lnTo>
                    <a:pt x="119769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454822" y="4409645"/>
              <a:ext cx="115774" cy="212366"/>
            </a:xfrm>
            <a:custGeom>
              <a:avLst/>
              <a:gdLst/>
              <a:ahLst/>
              <a:cxnLst/>
              <a:rect l="0" t="0" r="0" b="0"/>
              <a:pathLst>
                <a:path w="115774" h="212366">
                  <a:moveTo>
                    <a:pt x="30318" y="96552"/>
                  </a:moveTo>
                  <a:lnTo>
                    <a:pt x="88934" y="90962"/>
                  </a:lnTo>
                  <a:lnTo>
                    <a:pt x="98641" y="85806"/>
                  </a:lnTo>
                  <a:lnTo>
                    <a:pt x="112546" y="70719"/>
                  </a:lnTo>
                  <a:lnTo>
                    <a:pt x="115552" y="61782"/>
                  </a:lnTo>
                  <a:lnTo>
                    <a:pt x="115773" y="42494"/>
                  </a:lnTo>
                  <a:lnTo>
                    <a:pt x="108852" y="25343"/>
                  </a:lnTo>
                  <a:lnTo>
                    <a:pt x="103731" y="17494"/>
                  </a:lnTo>
                  <a:lnTo>
                    <a:pt x="88682" y="5652"/>
                  </a:lnTo>
                  <a:lnTo>
                    <a:pt x="79756" y="857"/>
                  </a:lnTo>
                  <a:lnTo>
                    <a:pt x="70295" y="0"/>
                  </a:lnTo>
                  <a:lnTo>
                    <a:pt x="50425" y="5287"/>
                  </a:lnTo>
                  <a:lnTo>
                    <a:pt x="25097" y="21417"/>
                  </a:lnTo>
                  <a:lnTo>
                    <a:pt x="13179" y="37422"/>
                  </a:lnTo>
                  <a:lnTo>
                    <a:pt x="5153" y="57404"/>
                  </a:lnTo>
                  <a:lnTo>
                    <a:pt x="0" y="108359"/>
                  </a:lnTo>
                  <a:lnTo>
                    <a:pt x="2228" y="146454"/>
                  </a:lnTo>
                  <a:lnTo>
                    <a:pt x="4572" y="157895"/>
                  </a:lnTo>
                  <a:lnTo>
                    <a:pt x="16535" y="176848"/>
                  </a:lnTo>
                  <a:lnTo>
                    <a:pt x="61903" y="2123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643067" y="4467204"/>
              <a:ext cx="95101" cy="157129"/>
            </a:xfrm>
            <a:custGeom>
              <a:avLst/>
              <a:gdLst/>
              <a:ahLst/>
              <a:cxnLst/>
              <a:rect l="0" t="0" r="0" b="0"/>
              <a:pathLst>
                <a:path w="95101" h="157129">
                  <a:moveTo>
                    <a:pt x="84228" y="17936"/>
                  </a:moveTo>
                  <a:lnTo>
                    <a:pt x="73050" y="6757"/>
                  </a:lnTo>
                  <a:lnTo>
                    <a:pt x="55084" y="1269"/>
                  </a:lnTo>
                  <a:lnTo>
                    <a:pt x="32670" y="0"/>
                  </a:lnTo>
                  <a:lnTo>
                    <a:pt x="11011" y="3335"/>
                  </a:lnTo>
                  <a:lnTo>
                    <a:pt x="5001" y="9372"/>
                  </a:lnTo>
                  <a:lnTo>
                    <a:pt x="2164" y="18076"/>
                  </a:lnTo>
                  <a:lnTo>
                    <a:pt x="1442" y="28558"/>
                  </a:lnTo>
                  <a:lnTo>
                    <a:pt x="4471" y="36715"/>
                  </a:lnTo>
                  <a:lnTo>
                    <a:pt x="46724" y="74658"/>
                  </a:lnTo>
                  <a:lnTo>
                    <a:pt x="89774" y="109258"/>
                  </a:lnTo>
                  <a:lnTo>
                    <a:pt x="93775" y="117421"/>
                  </a:lnTo>
                  <a:lnTo>
                    <a:pt x="95100" y="135851"/>
                  </a:lnTo>
                  <a:lnTo>
                    <a:pt x="91476" y="143339"/>
                  </a:lnTo>
                  <a:lnTo>
                    <a:pt x="78091" y="154779"/>
                  </a:lnTo>
                  <a:lnTo>
                    <a:pt x="69608" y="157128"/>
                  </a:lnTo>
                  <a:lnTo>
                    <a:pt x="30777" y="155611"/>
                  </a:lnTo>
                  <a:lnTo>
                    <a:pt x="0" y="1548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800182" y="4495668"/>
              <a:ext cx="104592" cy="160059"/>
            </a:xfrm>
            <a:custGeom>
              <a:avLst/>
              <a:gdLst/>
              <a:ahLst/>
              <a:cxnLst/>
              <a:rect l="0" t="0" r="0" b="0"/>
              <a:pathLst>
                <a:path w="104592" h="160059">
                  <a:moveTo>
                    <a:pt x="74512" y="0"/>
                  </a:moveTo>
                  <a:lnTo>
                    <a:pt x="31820" y="3120"/>
                  </a:lnTo>
                  <a:lnTo>
                    <a:pt x="21484" y="5589"/>
                  </a:lnTo>
                  <a:lnTo>
                    <a:pt x="13424" y="10745"/>
                  </a:lnTo>
                  <a:lnTo>
                    <a:pt x="1348" y="25833"/>
                  </a:lnTo>
                  <a:lnTo>
                    <a:pt x="0" y="33600"/>
                  </a:lnTo>
                  <a:lnTo>
                    <a:pt x="1441" y="41117"/>
                  </a:lnTo>
                  <a:lnTo>
                    <a:pt x="4741" y="48468"/>
                  </a:lnTo>
                  <a:lnTo>
                    <a:pt x="17766" y="59756"/>
                  </a:lnTo>
                  <a:lnTo>
                    <a:pt x="79827" y="102192"/>
                  </a:lnTo>
                  <a:lnTo>
                    <a:pt x="102083" y="122956"/>
                  </a:lnTo>
                  <a:lnTo>
                    <a:pt x="104591" y="129934"/>
                  </a:lnTo>
                  <a:lnTo>
                    <a:pt x="103923" y="136925"/>
                  </a:lnTo>
                  <a:lnTo>
                    <a:pt x="101138" y="143926"/>
                  </a:lnTo>
                  <a:lnTo>
                    <a:pt x="88686" y="154824"/>
                  </a:lnTo>
                  <a:lnTo>
                    <a:pt x="80451" y="159368"/>
                  </a:lnTo>
                  <a:lnTo>
                    <a:pt x="71453" y="160058"/>
                  </a:lnTo>
                  <a:lnTo>
                    <a:pt x="34913" y="147473"/>
                  </a:lnTo>
                  <a:lnTo>
                    <a:pt x="11341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116850" y="4485140"/>
              <a:ext cx="31586" cy="231628"/>
            </a:xfrm>
            <a:custGeom>
              <a:avLst/>
              <a:gdLst/>
              <a:ahLst/>
              <a:cxnLst/>
              <a:rect l="0" t="0" r="0" b="0"/>
              <a:pathLst>
                <a:path w="31586" h="231628">
                  <a:moveTo>
                    <a:pt x="31585" y="0"/>
                  </a:moveTo>
                  <a:lnTo>
                    <a:pt x="14796" y="56214"/>
                  </a:lnTo>
                  <a:lnTo>
                    <a:pt x="11371" y="117905"/>
                  </a:lnTo>
                  <a:lnTo>
                    <a:pt x="5105" y="17523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022093" y="4590425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21057"/>
                  </a:moveTo>
                  <a:lnTo>
                    <a:pt x="141506" y="12723"/>
                  </a:lnTo>
                  <a:lnTo>
                    <a:pt x="90083" y="10962"/>
                  </a:lnTo>
                  <a:lnTo>
                    <a:pt x="27142" y="74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280209" y="4495668"/>
              <a:ext cx="131439" cy="294799"/>
            </a:xfrm>
            <a:custGeom>
              <a:avLst/>
              <a:gdLst/>
              <a:ahLst/>
              <a:cxnLst/>
              <a:rect l="0" t="0" r="0" b="0"/>
              <a:pathLst>
                <a:path w="131439" h="294799">
                  <a:moveTo>
                    <a:pt x="15625" y="0"/>
                  </a:moveTo>
                  <a:lnTo>
                    <a:pt x="7292" y="37478"/>
                  </a:lnTo>
                  <a:lnTo>
                    <a:pt x="8866" y="75446"/>
                  </a:lnTo>
                  <a:lnTo>
                    <a:pt x="14290" y="130196"/>
                  </a:lnTo>
                  <a:lnTo>
                    <a:pt x="15361" y="193307"/>
                  </a:lnTo>
                  <a:lnTo>
                    <a:pt x="12453" y="248927"/>
                  </a:lnTo>
                  <a:lnTo>
                    <a:pt x="10001" y="260708"/>
                  </a:lnTo>
                  <a:lnTo>
                    <a:pt x="7196" y="265053"/>
                  </a:lnTo>
                  <a:lnTo>
                    <a:pt x="4157" y="264439"/>
                  </a:lnTo>
                  <a:lnTo>
                    <a:pt x="960" y="260521"/>
                  </a:lnTo>
                  <a:lnTo>
                    <a:pt x="0" y="254399"/>
                  </a:lnTo>
                  <a:lnTo>
                    <a:pt x="2051" y="238238"/>
                  </a:lnTo>
                  <a:lnTo>
                    <a:pt x="9982" y="222477"/>
                  </a:lnTo>
                  <a:lnTo>
                    <a:pt x="15372" y="214999"/>
                  </a:lnTo>
                  <a:lnTo>
                    <a:pt x="30721" y="203569"/>
                  </a:lnTo>
                  <a:lnTo>
                    <a:pt x="39727" y="198884"/>
                  </a:lnTo>
                  <a:lnTo>
                    <a:pt x="59092" y="196797"/>
                  </a:lnTo>
                  <a:lnTo>
                    <a:pt x="78227" y="200939"/>
                  </a:lnTo>
                  <a:lnTo>
                    <a:pt x="94531" y="210579"/>
                  </a:lnTo>
                  <a:lnTo>
                    <a:pt x="116863" y="234749"/>
                  </a:lnTo>
                  <a:lnTo>
                    <a:pt x="124961" y="257191"/>
                  </a:lnTo>
                  <a:lnTo>
                    <a:pt x="131438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446375" y="4689842"/>
              <a:ext cx="144258" cy="184853"/>
            </a:xfrm>
            <a:custGeom>
              <a:avLst/>
              <a:gdLst/>
              <a:ahLst/>
              <a:cxnLst/>
              <a:rect l="0" t="0" r="0" b="0"/>
              <a:pathLst>
                <a:path w="144258" h="184853">
                  <a:moveTo>
                    <a:pt x="102143" y="58510"/>
                  </a:moveTo>
                  <a:lnTo>
                    <a:pt x="102143" y="36153"/>
                  </a:lnTo>
                  <a:lnTo>
                    <a:pt x="98633" y="27228"/>
                  </a:lnTo>
                  <a:lnTo>
                    <a:pt x="85375" y="11071"/>
                  </a:lnTo>
                  <a:lnTo>
                    <a:pt x="64665" y="2331"/>
                  </a:lnTo>
                  <a:lnTo>
                    <a:pt x="52591" y="0"/>
                  </a:lnTo>
                  <a:lnTo>
                    <a:pt x="42202" y="786"/>
                  </a:lnTo>
                  <a:lnTo>
                    <a:pt x="24420" y="7899"/>
                  </a:lnTo>
                  <a:lnTo>
                    <a:pt x="11837" y="21978"/>
                  </a:lnTo>
                  <a:lnTo>
                    <a:pt x="3515" y="41104"/>
                  </a:lnTo>
                  <a:lnTo>
                    <a:pt x="0" y="78179"/>
                  </a:lnTo>
                  <a:lnTo>
                    <a:pt x="7018" y="117630"/>
                  </a:lnTo>
                  <a:lnTo>
                    <a:pt x="17361" y="140938"/>
                  </a:lnTo>
                  <a:lnTo>
                    <a:pt x="24565" y="147387"/>
                  </a:lnTo>
                  <a:lnTo>
                    <a:pt x="32876" y="150517"/>
                  </a:lnTo>
                  <a:lnTo>
                    <a:pt x="41927" y="151433"/>
                  </a:lnTo>
                  <a:lnTo>
                    <a:pt x="58223" y="146213"/>
                  </a:lnTo>
                  <a:lnTo>
                    <a:pt x="65844" y="141545"/>
                  </a:lnTo>
                  <a:lnTo>
                    <a:pt x="77432" y="127000"/>
                  </a:lnTo>
                  <a:lnTo>
                    <a:pt x="82159" y="118208"/>
                  </a:lnTo>
                  <a:lnTo>
                    <a:pt x="84293" y="99080"/>
                  </a:lnTo>
                  <a:lnTo>
                    <a:pt x="83224" y="89066"/>
                  </a:lnTo>
                  <a:lnTo>
                    <a:pt x="83681" y="85900"/>
                  </a:lnTo>
                  <a:lnTo>
                    <a:pt x="85155" y="87298"/>
                  </a:lnTo>
                  <a:lnTo>
                    <a:pt x="111480" y="143807"/>
                  </a:lnTo>
                  <a:lnTo>
                    <a:pt x="144257" y="1848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648214" y="4758610"/>
              <a:ext cx="119169" cy="221370"/>
            </a:xfrm>
            <a:custGeom>
              <a:avLst/>
              <a:gdLst/>
              <a:ahLst/>
              <a:cxnLst/>
              <a:rect l="0" t="0" r="0" b="0"/>
              <a:pathLst>
                <a:path w="119169" h="221370">
                  <a:moveTo>
                    <a:pt x="5589" y="21328"/>
                  </a:moveTo>
                  <a:lnTo>
                    <a:pt x="5589" y="79944"/>
                  </a:lnTo>
                  <a:lnTo>
                    <a:pt x="4419" y="84972"/>
                  </a:lnTo>
                  <a:lnTo>
                    <a:pt x="2469" y="84814"/>
                  </a:lnTo>
                  <a:lnTo>
                    <a:pt x="0" y="81200"/>
                  </a:lnTo>
                  <a:lnTo>
                    <a:pt x="375" y="67824"/>
                  </a:lnTo>
                  <a:lnTo>
                    <a:pt x="10148" y="30642"/>
                  </a:lnTo>
                  <a:lnTo>
                    <a:pt x="25527" y="5500"/>
                  </a:lnTo>
                  <a:lnTo>
                    <a:pt x="32919" y="1417"/>
                  </a:lnTo>
                  <a:lnTo>
                    <a:pt x="50491" y="0"/>
                  </a:lnTo>
                  <a:lnTo>
                    <a:pt x="57750" y="3600"/>
                  </a:lnTo>
                  <a:lnTo>
                    <a:pt x="92885" y="46894"/>
                  </a:lnTo>
                  <a:lnTo>
                    <a:pt x="113863" y="95621"/>
                  </a:lnTo>
                  <a:lnTo>
                    <a:pt x="119168" y="132377"/>
                  </a:lnTo>
                  <a:lnTo>
                    <a:pt x="112556" y="178314"/>
                  </a:lnTo>
                  <a:lnTo>
                    <a:pt x="100345" y="2213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3829141" y="4664124"/>
            <a:ext cx="1525457" cy="652960"/>
            <a:chOff x="3829141" y="4664124"/>
            <a:chExt cx="1525457" cy="652960"/>
          </a:xfrm>
        </p:grpSpPr>
        <p:sp>
          <p:nvSpPr>
            <p:cNvPr id="127" name="Freeform 126"/>
            <p:cNvSpPr/>
            <p:nvPr/>
          </p:nvSpPr>
          <p:spPr>
            <a:xfrm>
              <a:off x="3829141" y="4664124"/>
              <a:ext cx="143855" cy="170174"/>
            </a:xfrm>
            <a:custGeom>
              <a:avLst/>
              <a:gdLst/>
              <a:ahLst/>
              <a:cxnLst/>
              <a:rect l="0" t="0" r="0" b="0"/>
              <a:pathLst>
                <a:path w="143855" h="170174">
                  <a:moveTo>
                    <a:pt x="129574" y="0"/>
                  </a:moveTo>
                  <a:lnTo>
                    <a:pt x="70957" y="0"/>
                  </a:lnTo>
                  <a:lnTo>
                    <a:pt x="50490" y="6239"/>
                  </a:lnTo>
                  <a:lnTo>
                    <a:pt x="33594" y="17981"/>
                  </a:lnTo>
                  <a:lnTo>
                    <a:pt x="12098" y="44322"/>
                  </a:lnTo>
                  <a:lnTo>
                    <a:pt x="2103" y="64152"/>
                  </a:lnTo>
                  <a:lnTo>
                    <a:pt x="0" y="84664"/>
                  </a:lnTo>
                  <a:lnTo>
                    <a:pt x="8183" y="126428"/>
                  </a:lnTo>
                  <a:lnTo>
                    <a:pt x="23286" y="152364"/>
                  </a:lnTo>
                  <a:lnTo>
                    <a:pt x="39051" y="164423"/>
                  </a:lnTo>
                  <a:lnTo>
                    <a:pt x="48168" y="169277"/>
                  </a:lnTo>
                  <a:lnTo>
                    <a:pt x="57756" y="170173"/>
                  </a:lnTo>
                  <a:lnTo>
                    <a:pt x="108765" y="154413"/>
                  </a:lnTo>
                  <a:lnTo>
                    <a:pt x="123445" y="141158"/>
                  </a:lnTo>
                  <a:lnTo>
                    <a:pt x="142401" y="104052"/>
                  </a:lnTo>
                  <a:lnTo>
                    <a:pt x="143854" y="83680"/>
                  </a:lnTo>
                  <a:lnTo>
                    <a:pt x="139430" y="64097"/>
                  </a:lnTo>
                  <a:lnTo>
                    <a:pt x="129665" y="47595"/>
                  </a:lnTo>
                  <a:lnTo>
                    <a:pt x="120645" y="38701"/>
                  </a:lnTo>
                  <a:lnTo>
                    <a:pt x="108517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043593" y="4731964"/>
              <a:ext cx="104636" cy="183969"/>
            </a:xfrm>
            <a:custGeom>
              <a:avLst/>
              <a:gdLst/>
              <a:ahLst/>
              <a:cxnLst/>
              <a:rect l="0" t="0" r="0" b="0"/>
              <a:pathLst>
                <a:path w="104636" h="183969">
                  <a:moveTo>
                    <a:pt x="9878" y="26916"/>
                  </a:moveTo>
                  <a:lnTo>
                    <a:pt x="9878" y="75847"/>
                  </a:lnTo>
                  <a:lnTo>
                    <a:pt x="9878" y="134978"/>
                  </a:lnTo>
                  <a:lnTo>
                    <a:pt x="8708" y="183529"/>
                  </a:lnTo>
                  <a:lnTo>
                    <a:pt x="6758" y="183968"/>
                  </a:lnTo>
                  <a:lnTo>
                    <a:pt x="4289" y="180750"/>
                  </a:lnTo>
                  <a:lnTo>
                    <a:pt x="0" y="129352"/>
                  </a:lnTo>
                  <a:lnTo>
                    <a:pt x="2662" y="92363"/>
                  </a:lnTo>
                  <a:lnTo>
                    <a:pt x="14042" y="42834"/>
                  </a:lnTo>
                  <a:lnTo>
                    <a:pt x="26936" y="21902"/>
                  </a:lnTo>
                  <a:lnTo>
                    <a:pt x="35288" y="13045"/>
                  </a:lnTo>
                  <a:lnTo>
                    <a:pt x="57047" y="3204"/>
                  </a:lnTo>
                  <a:lnTo>
                    <a:pt x="78805" y="0"/>
                  </a:lnTo>
                  <a:lnTo>
                    <a:pt x="104635" y="58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270612" y="4808937"/>
              <a:ext cx="97144" cy="149986"/>
            </a:xfrm>
            <a:custGeom>
              <a:avLst/>
              <a:gdLst/>
              <a:ahLst/>
              <a:cxnLst/>
              <a:rect l="0" t="0" r="0" b="0"/>
              <a:pathLst>
                <a:path w="97144" h="149986">
                  <a:moveTo>
                    <a:pt x="3958" y="44700"/>
                  </a:moveTo>
                  <a:lnTo>
                    <a:pt x="41436" y="53033"/>
                  </a:lnTo>
                  <a:lnTo>
                    <a:pt x="65068" y="51913"/>
                  </a:lnTo>
                  <a:lnTo>
                    <a:pt x="87270" y="43616"/>
                  </a:lnTo>
                  <a:lnTo>
                    <a:pt x="93424" y="36959"/>
                  </a:lnTo>
                  <a:lnTo>
                    <a:pt x="96357" y="29011"/>
                  </a:lnTo>
                  <a:lnTo>
                    <a:pt x="97143" y="20202"/>
                  </a:lnTo>
                  <a:lnTo>
                    <a:pt x="94157" y="13160"/>
                  </a:lnTo>
                  <a:lnTo>
                    <a:pt x="81481" y="2216"/>
                  </a:lnTo>
                  <a:lnTo>
                    <a:pt x="73187" y="0"/>
                  </a:lnTo>
                  <a:lnTo>
                    <a:pt x="54614" y="657"/>
                  </a:lnTo>
                  <a:lnTo>
                    <a:pt x="37780" y="7967"/>
                  </a:lnTo>
                  <a:lnTo>
                    <a:pt x="30015" y="13193"/>
                  </a:lnTo>
                  <a:lnTo>
                    <a:pt x="18268" y="28357"/>
                  </a:lnTo>
                  <a:lnTo>
                    <a:pt x="1195" y="66688"/>
                  </a:lnTo>
                  <a:lnTo>
                    <a:pt x="0" y="90348"/>
                  </a:lnTo>
                  <a:lnTo>
                    <a:pt x="4539" y="114121"/>
                  </a:lnTo>
                  <a:lnTo>
                    <a:pt x="25014" y="149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393176" y="4915020"/>
              <a:ext cx="113022" cy="331572"/>
            </a:xfrm>
            <a:custGeom>
              <a:avLst/>
              <a:gdLst/>
              <a:ahLst/>
              <a:cxnLst/>
              <a:rect l="0" t="0" r="0" b="0"/>
              <a:pathLst>
                <a:path w="113022" h="331572">
                  <a:moveTo>
                    <a:pt x="81435" y="64959"/>
                  </a:moveTo>
                  <a:lnTo>
                    <a:pt x="81435" y="42602"/>
                  </a:lnTo>
                  <a:lnTo>
                    <a:pt x="75196" y="25387"/>
                  </a:lnTo>
                  <a:lnTo>
                    <a:pt x="70257" y="17521"/>
                  </a:lnTo>
                  <a:lnTo>
                    <a:pt x="55410" y="5661"/>
                  </a:lnTo>
                  <a:lnTo>
                    <a:pt x="46537" y="860"/>
                  </a:lnTo>
                  <a:lnTo>
                    <a:pt x="38283" y="0"/>
                  </a:lnTo>
                  <a:lnTo>
                    <a:pt x="22872" y="5283"/>
                  </a:lnTo>
                  <a:lnTo>
                    <a:pt x="11343" y="18549"/>
                  </a:lnTo>
                  <a:lnTo>
                    <a:pt x="3490" y="37313"/>
                  </a:lnTo>
                  <a:lnTo>
                    <a:pt x="0" y="61251"/>
                  </a:lnTo>
                  <a:lnTo>
                    <a:pt x="4687" y="81249"/>
                  </a:lnTo>
                  <a:lnTo>
                    <a:pt x="9213" y="89857"/>
                  </a:lnTo>
                  <a:lnTo>
                    <a:pt x="16909" y="94426"/>
                  </a:lnTo>
                  <a:lnTo>
                    <a:pt x="37939" y="96383"/>
                  </a:lnTo>
                  <a:lnTo>
                    <a:pt x="59764" y="90233"/>
                  </a:lnTo>
                  <a:lnTo>
                    <a:pt x="70497" y="85318"/>
                  </a:lnTo>
                  <a:lnTo>
                    <a:pt x="76483" y="85551"/>
                  </a:lnTo>
                  <a:lnTo>
                    <a:pt x="79303" y="89215"/>
                  </a:lnTo>
                  <a:lnTo>
                    <a:pt x="79318" y="102646"/>
                  </a:lnTo>
                  <a:lnTo>
                    <a:pt x="63394" y="161421"/>
                  </a:lnTo>
                  <a:lnTo>
                    <a:pt x="49752" y="213388"/>
                  </a:lnTo>
                  <a:lnTo>
                    <a:pt x="32289" y="274278"/>
                  </a:lnTo>
                  <a:lnTo>
                    <a:pt x="13584" y="331571"/>
                  </a:lnTo>
                  <a:lnTo>
                    <a:pt x="15404" y="326173"/>
                  </a:lnTo>
                  <a:lnTo>
                    <a:pt x="28595" y="308992"/>
                  </a:lnTo>
                  <a:lnTo>
                    <a:pt x="52911" y="294673"/>
                  </a:lnTo>
                  <a:lnTo>
                    <a:pt x="75386" y="293006"/>
                  </a:lnTo>
                  <a:lnTo>
                    <a:pt x="113021" y="296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513952" y="4948394"/>
              <a:ext cx="118587" cy="138266"/>
            </a:xfrm>
            <a:custGeom>
              <a:avLst/>
              <a:gdLst/>
              <a:ahLst/>
              <a:cxnLst/>
              <a:rect l="0" t="0" r="0" b="0"/>
              <a:pathLst>
                <a:path w="118587" h="138266">
                  <a:moveTo>
                    <a:pt x="13301" y="10528"/>
                  </a:moveTo>
                  <a:lnTo>
                    <a:pt x="2123" y="21706"/>
                  </a:lnTo>
                  <a:lnTo>
                    <a:pt x="0" y="29678"/>
                  </a:lnTo>
                  <a:lnTo>
                    <a:pt x="2177" y="89335"/>
                  </a:lnTo>
                  <a:lnTo>
                    <a:pt x="8747" y="110284"/>
                  </a:lnTo>
                  <a:lnTo>
                    <a:pt x="13775" y="119146"/>
                  </a:lnTo>
                  <a:lnTo>
                    <a:pt x="28720" y="132112"/>
                  </a:lnTo>
                  <a:lnTo>
                    <a:pt x="37618" y="137208"/>
                  </a:lnTo>
                  <a:lnTo>
                    <a:pt x="45890" y="138265"/>
                  </a:lnTo>
                  <a:lnTo>
                    <a:pt x="61321" y="133201"/>
                  </a:lnTo>
                  <a:lnTo>
                    <a:pt x="83161" y="111606"/>
                  </a:lnTo>
                  <a:lnTo>
                    <a:pt x="110922" y="52272"/>
                  </a:lnTo>
                  <a:lnTo>
                    <a:pt x="11858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665450" y="4980087"/>
              <a:ext cx="114489" cy="178877"/>
            </a:xfrm>
            <a:custGeom>
              <a:avLst/>
              <a:gdLst/>
              <a:ahLst/>
              <a:cxnLst/>
              <a:rect l="0" t="0" r="0" b="0"/>
              <a:pathLst>
                <a:path w="114489" h="178877">
                  <a:moveTo>
                    <a:pt x="61845" y="84120"/>
                  </a:moveTo>
                  <a:lnTo>
                    <a:pt x="70178" y="46642"/>
                  </a:lnTo>
                  <a:lnTo>
                    <a:pt x="70910" y="34568"/>
                  </a:lnTo>
                  <a:lnTo>
                    <a:pt x="65484" y="14914"/>
                  </a:lnTo>
                  <a:lnTo>
                    <a:pt x="60762" y="6397"/>
                  </a:lnTo>
                  <a:lnTo>
                    <a:pt x="54104" y="1889"/>
                  </a:lnTo>
                  <a:lnTo>
                    <a:pt x="37347" y="0"/>
                  </a:lnTo>
                  <a:lnTo>
                    <a:pt x="29136" y="3473"/>
                  </a:lnTo>
                  <a:lnTo>
                    <a:pt x="13772" y="16691"/>
                  </a:lnTo>
                  <a:lnTo>
                    <a:pt x="5385" y="37384"/>
                  </a:lnTo>
                  <a:lnTo>
                    <a:pt x="0" y="88797"/>
                  </a:lnTo>
                  <a:lnTo>
                    <a:pt x="5502" y="109985"/>
                  </a:lnTo>
                  <a:lnTo>
                    <a:pt x="10245" y="118911"/>
                  </a:lnTo>
                  <a:lnTo>
                    <a:pt x="15747" y="122522"/>
                  </a:lnTo>
                  <a:lnTo>
                    <a:pt x="21754" y="122589"/>
                  </a:lnTo>
                  <a:lnTo>
                    <a:pt x="28099" y="120295"/>
                  </a:lnTo>
                  <a:lnTo>
                    <a:pt x="48207" y="100298"/>
                  </a:lnTo>
                  <a:lnTo>
                    <a:pt x="63393" y="72146"/>
                  </a:lnTo>
                  <a:lnTo>
                    <a:pt x="66387" y="70288"/>
                  </a:lnTo>
                  <a:lnTo>
                    <a:pt x="68383" y="73729"/>
                  </a:lnTo>
                  <a:lnTo>
                    <a:pt x="83476" y="127170"/>
                  </a:lnTo>
                  <a:lnTo>
                    <a:pt x="91346" y="146537"/>
                  </a:lnTo>
                  <a:lnTo>
                    <a:pt x="114488" y="1788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811523" y="4874694"/>
              <a:ext cx="52643" cy="263213"/>
            </a:xfrm>
            <a:custGeom>
              <a:avLst/>
              <a:gdLst/>
              <a:ahLst/>
              <a:cxnLst/>
              <a:rect l="0" t="0" r="0" b="0"/>
              <a:pathLst>
                <a:path w="52643" h="263213">
                  <a:moveTo>
                    <a:pt x="52642" y="0"/>
                  </a:moveTo>
                  <a:lnTo>
                    <a:pt x="35854" y="62281"/>
                  </a:lnTo>
                  <a:lnTo>
                    <a:pt x="29309" y="116331"/>
                  </a:lnTo>
                  <a:lnTo>
                    <a:pt x="17098" y="172068"/>
                  </a:lnTo>
                  <a:lnTo>
                    <a:pt x="10657" y="231864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116850" y="4969450"/>
              <a:ext cx="52643" cy="263214"/>
            </a:xfrm>
            <a:custGeom>
              <a:avLst/>
              <a:gdLst/>
              <a:ahLst/>
              <a:cxnLst/>
              <a:rect l="0" t="0" r="0" b="0"/>
              <a:pathLst>
                <a:path w="52643" h="263214">
                  <a:moveTo>
                    <a:pt x="52642" y="0"/>
                  </a:moveTo>
                  <a:lnTo>
                    <a:pt x="41189" y="48931"/>
                  </a:lnTo>
                  <a:lnTo>
                    <a:pt x="27893" y="102472"/>
                  </a:lnTo>
                  <a:lnTo>
                    <a:pt x="21237" y="155249"/>
                  </a:lnTo>
                  <a:lnTo>
                    <a:pt x="9871" y="207615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053679" y="5108516"/>
              <a:ext cx="157928" cy="8335"/>
            </a:xfrm>
            <a:custGeom>
              <a:avLst/>
              <a:gdLst/>
              <a:ahLst/>
              <a:cxnLst/>
              <a:rect l="0" t="0" r="0" b="0"/>
              <a:pathLst>
                <a:path w="157928" h="8335">
                  <a:moveTo>
                    <a:pt x="157927" y="8334"/>
                  </a:moveTo>
                  <a:lnTo>
                    <a:pt x="120449" y="0"/>
                  </a:lnTo>
                  <a:lnTo>
                    <a:pt x="82481" y="1575"/>
                  </a:lnTo>
                  <a:lnTo>
                    <a:pt x="27730" y="6998"/>
                  </a:lnTo>
                  <a:lnTo>
                    <a:pt x="0" y="83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229328" y="5190549"/>
              <a:ext cx="125270" cy="126535"/>
            </a:xfrm>
            <a:custGeom>
              <a:avLst/>
              <a:gdLst/>
              <a:ahLst/>
              <a:cxnLst/>
              <a:rect l="0" t="0" r="0" b="0"/>
              <a:pathLst>
                <a:path w="125270" h="126535">
                  <a:moveTo>
                    <a:pt x="55978" y="10528"/>
                  </a:moveTo>
                  <a:lnTo>
                    <a:pt x="39210" y="4939"/>
                  </a:lnTo>
                  <a:lnTo>
                    <a:pt x="31931" y="5633"/>
                  </a:lnTo>
                  <a:lnTo>
                    <a:pt x="17604" y="12642"/>
                  </a:lnTo>
                  <a:lnTo>
                    <a:pt x="6557" y="26675"/>
                  </a:lnTo>
                  <a:lnTo>
                    <a:pt x="1974" y="35331"/>
                  </a:lnTo>
                  <a:lnTo>
                    <a:pt x="0" y="54307"/>
                  </a:lnTo>
                  <a:lnTo>
                    <a:pt x="4192" y="74439"/>
                  </a:lnTo>
                  <a:lnTo>
                    <a:pt x="19707" y="104334"/>
                  </a:lnTo>
                  <a:lnTo>
                    <a:pt x="32448" y="120850"/>
                  </a:lnTo>
                  <a:lnTo>
                    <a:pt x="41461" y="125020"/>
                  </a:lnTo>
                  <a:lnTo>
                    <a:pt x="63953" y="126534"/>
                  </a:lnTo>
                  <a:lnTo>
                    <a:pt x="83309" y="120188"/>
                  </a:lnTo>
                  <a:lnTo>
                    <a:pt x="114798" y="97050"/>
                  </a:lnTo>
                  <a:lnTo>
                    <a:pt x="123065" y="77449"/>
                  </a:lnTo>
                  <a:lnTo>
                    <a:pt x="125269" y="65670"/>
                  </a:lnTo>
                  <a:lnTo>
                    <a:pt x="124399" y="55479"/>
                  </a:lnTo>
                  <a:lnTo>
                    <a:pt x="117192" y="37915"/>
                  </a:lnTo>
                  <a:lnTo>
                    <a:pt x="8756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6951276" y="2752999"/>
            <a:ext cx="755585" cy="1395230"/>
            <a:chOff x="6951276" y="2752999"/>
            <a:chExt cx="755585" cy="1395230"/>
          </a:xfrm>
        </p:grpSpPr>
        <p:sp>
          <p:nvSpPr>
            <p:cNvPr id="138" name="Freeform 137"/>
            <p:cNvSpPr/>
            <p:nvPr/>
          </p:nvSpPr>
          <p:spPr>
            <a:xfrm>
              <a:off x="6951276" y="2752999"/>
              <a:ext cx="187046" cy="165478"/>
            </a:xfrm>
            <a:custGeom>
              <a:avLst/>
              <a:gdLst/>
              <a:ahLst/>
              <a:cxnLst/>
              <a:rect l="0" t="0" r="0" b="0"/>
              <a:pathLst>
                <a:path w="187046" h="165478">
                  <a:moveTo>
                    <a:pt x="39646" y="15995"/>
                  </a:moveTo>
                  <a:lnTo>
                    <a:pt x="22857" y="71040"/>
                  </a:lnTo>
                  <a:lnTo>
                    <a:pt x="13562" y="130508"/>
                  </a:lnTo>
                  <a:lnTo>
                    <a:pt x="4101" y="163009"/>
                  </a:lnTo>
                  <a:lnTo>
                    <a:pt x="1911" y="165477"/>
                  </a:lnTo>
                  <a:lnTo>
                    <a:pt x="452" y="162443"/>
                  </a:lnTo>
                  <a:lnTo>
                    <a:pt x="0" y="147764"/>
                  </a:lnTo>
                  <a:lnTo>
                    <a:pt x="3983" y="119769"/>
                  </a:lnTo>
                  <a:lnTo>
                    <a:pt x="2273" y="78868"/>
                  </a:lnTo>
                  <a:lnTo>
                    <a:pt x="19005" y="15969"/>
                  </a:lnTo>
                  <a:lnTo>
                    <a:pt x="22375" y="5450"/>
                  </a:lnTo>
                  <a:lnTo>
                    <a:pt x="26963" y="776"/>
                  </a:lnTo>
                  <a:lnTo>
                    <a:pt x="32360" y="0"/>
                  </a:lnTo>
                  <a:lnTo>
                    <a:pt x="44596" y="5377"/>
                  </a:lnTo>
                  <a:lnTo>
                    <a:pt x="103825" y="47987"/>
                  </a:lnTo>
                  <a:lnTo>
                    <a:pt x="162957" y="81397"/>
                  </a:lnTo>
                  <a:lnTo>
                    <a:pt x="187045" y="1002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967092" y="2790051"/>
              <a:ext cx="739769" cy="1358178"/>
            </a:xfrm>
            <a:custGeom>
              <a:avLst/>
              <a:gdLst/>
              <a:ahLst/>
              <a:cxnLst/>
              <a:rect l="0" t="0" r="0" b="0"/>
              <a:pathLst>
                <a:path w="739769" h="1358178">
                  <a:moveTo>
                    <a:pt x="13302" y="0"/>
                  </a:moveTo>
                  <a:lnTo>
                    <a:pt x="2123" y="11179"/>
                  </a:lnTo>
                  <a:lnTo>
                    <a:pt x="0" y="17981"/>
                  </a:lnTo>
                  <a:lnTo>
                    <a:pt x="2601" y="44323"/>
                  </a:lnTo>
                  <a:lnTo>
                    <a:pt x="20614" y="106649"/>
                  </a:lnTo>
                  <a:lnTo>
                    <a:pt x="37907" y="167018"/>
                  </a:lnTo>
                  <a:lnTo>
                    <a:pt x="55421" y="224029"/>
                  </a:lnTo>
                  <a:lnTo>
                    <a:pt x="72964" y="283269"/>
                  </a:lnTo>
                  <a:lnTo>
                    <a:pt x="90511" y="336781"/>
                  </a:lnTo>
                  <a:lnTo>
                    <a:pt x="111568" y="400072"/>
                  </a:lnTo>
                  <a:lnTo>
                    <a:pt x="132624" y="463253"/>
                  </a:lnTo>
                  <a:lnTo>
                    <a:pt x="158505" y="519016"/>
                  </a:lnTo>
                  <a:lnTo>
                    <a:pt x="179129" y="578092"/>
                  </a:lnTo>
                  <a:lnTo>
                    <a:pt x="210411" y="631582"/>
                  </a:lnTo>
                  <a:lnTo>
                    <a:pt x="236672" y="692669"/>
                  </a:lnTo>
                  <a:lnTo>
                    <a:pt x="268625" y="754468"/>
                  </a:lnTo>
                  <a:lnTo>
                    <a:pt x="289297" y="796339"/>
                  </a:lnTo>
                  <a:lnTo>
                    <a:pt x="336307" y="854664"/>
                  </a:lnTo>
                  <a:lnTo>
                    <a:pt x="392955" y="916142"/>
                  </a:lnTo>
                  <a:lnTo>
                    <a:pt x="446488" y="970100"/>
                  </a:lnTo>
                  <a:lnTo>
                    <a:pt x="502685" y="1022858"/>
                  </a:lnTo>
                  <a:lnTo>
                    <a:pt x="555639" y="1078986"/>
                  </a:lnTo>
                  <a:lnTo>
                    <a:pt x="591093" y="1109789"/>
                  </a:lnTo>
                  <a:lnTo>
                    <a:pt x="628122" y="1169041"/>
                  </a:lnTo>
                  <a:lnTo>
                    <a:pt x="669635" y="1230698"/>
                  </a:lnTo>
                  <a:lnTo>
                    <a:pt x="694545" y="1265622"/>
                  </a:lnTo>
                  <a:lnTo>
                    <a:pt x="710382" y="1292538"/>
                  </a:lnTo>
                  <a:lnTo>
                    <a:pt x="726771" y="1318451"/>
                  </a:lnTo>
                  <a:lnTo>
                    <a:pt x="739768" y="13581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7244862" y="3816630"/>
            <a:ext cx="1472735" cy="918300"/>
            <a:chOff x="7244862" y="3816630"/>
            <a:chExt cx="1472735" cy="918300"/>
          </a:xfrm>
        </p:grpSpPr>
        <p:sp>
          <p:nvSpPr>
            <p:cNvPr id="141" name="Freeform 140"/>
            <p:cNvSpPr/>
            <p:nvPr/>
          </p:nvSpPr>
          <p:spPr>
            <a:xfrm>
              <a:off x="7244862" y="4403838"/>
              <a:ext cx="198786" cy="331092"/>
            </a:xfrm>
            <a:custGeom>
              <a:avLst/>
              <a:gdLst/>
              <a:ahLst/>
              <a:cxnLst/>
              <a:rect l="0" t="0" r="0" b="0"/>
              <a:pathLst>
                <a:path w="198786" h="331092">
                  <a:moveTo>
                    <a:pt x="135614" y="18131"/>
                  </a:moveTo>
                  <a:lnTo>
                    <a:pt x="118847" y="6952"/>
                  </a:lnTo>
                  <a:lnTo>
                    <a:pt x="86063" y="0"/>
                  </a:lnTo>
                  <a:lnTo>
                    <a:pt x="66408" y="4613"/>
                  </a:lnTo>
                  <a:lnTo>
                    <a:pt x="34726" y="26639"/>
                  </a:lnTo>
                  <a:lnTo>
                    <a:pt x="13045" y="52237"/>
                  </a:lnTo>
                  <a:lnTo>
                    <a:pt x="5100" y="75013"/>
                  </a:lnTo>
                  <a:lnTo>
                    <a:pt x="0" y="127763"/>
                  </a:lnTo>
                  <a:lnTo>
                    <a:pt x="6227" y="183242"/>
                  </a:lnTo>
                  <a:lnTo>
                    <a:pt x="10710" y="224070"/>
                  </a:lnTo>
                  <a:lnTo>
                    <a:pt x="38462" y="280733"/>
                  </a:lnTo>
                  <a:lnTo>
                    <a:pt x="58736" y="307159"/>
                  </a:lnTo>
                  <a:lnTo>
                    <a:pt x="85150" y="324217"/>
                  </a:lnTo>
                  <a:lnTo>
                    <a:pt x="120792" y="331091"/>
                  </a:lnTo>
                  <a:lnTo>
                    <a:pt x="131582" y="328547"/>
                  </a:lnTo>
                  <a:lnTo>
                    <a:pt x="157946" y="309368"/>
                  </a:lnTo>
                  <a:lnTo>
                    <a:pt x="179406" y="287177"/>
                  </a:lnTo>
                  <a:lnTo>
                    <a:pt x="189393" y="268728"/>
                  </a:lnTo>
                  <a:lnTo>
                    <a:pt x="191491" y="248830"/>
                  </a:lnTo>
                  <a:lnTo>
                    <a:pt x="187354" y="229458"/>
                  </a:lnTo>
                  <a:lnTo>
                    <a:pt x="177718" y="213049"/>
                  </a:lnTo>
                  <a:lnTo>
                    <a:pt x="169532" y="207738"/>
                  </a:lnTo>
                  <a:lnTo>
                    <a:pt x="135655" y="200263"/>
                  </a:lnTo>
                  <a:lnTo>
                    <a:pt x="104171" y="196878"/>
                  </a:lnTo>
                  <a:lnTo>
                    <a:pt x="104124" y="194617"/>
                  </a:lnTo>
                  <a:lnTo>
                    <a:pt x="145635" y="172003"/>
                  </a:lnTo>
                  <a:lnTo>
                    <a:pt x="198785" y="1550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482302" y="4474611"/>
              <a:ext cx="55176" cy="167241"/>
            </a:xfrm>
            <a:custGeom>
              <a:avLst/>
              <a:gdLst/>
              <a:ahLst/>
              <a:cxnLst/>
              <a:rect l="0" t="0" r="0" b="0"/>
              <a:pathLst>
                <a:path w="55176" h="167241">
                  <a:moveTo>
                    <a:pt x="3459" y="105285"/>
                  </a:moveTo>
                  <a:lnTo>
                    <a:pt x="55175" y="167240"/>
                  </a:lnTo>
                  <a:lnTo>
                    <a:pt x="41924" y="151102"/>
                  </a:lnTo>
                  <a:lnTo>
                    <a:pt x="1817" y="92894"/>
                  </a:lnTo>
                  <a:lnTo>
                    <a:pt x="0" y="72871"/>
                  </a:lnTo>
                  <a:lnTo>
                    <a:pt x="4261" y="52275"/>
                  </a:lnTo>
                  <a:lnTo>
                    <a:pt x="22942" y="16695"/>
                  </a:lnTo>
                  <a:lnTo>
                    <a:pt x="3504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552129" y="4472502"/>
              <a:ext cx="91561" cy="117924"/>
            </a:xfrm>
            <a:custGeom>
              <a:avLst/>
              <a:gdLst/>
              <a:ahLst/>
              <a:cxnLst/>
              <a:rect l="0" t="0" r="0" b="0"/>
              <a:pathLst>
                <a:path w="91561" h="117924">
                  <a:moveTo>
                    <a:pt x="49446" y="75809"/>
                  </a:moveTo>
                  <a:lnTo>
                    <a:pt x="78754" y="37435"/>
                  </a:lnTo>
                  <a:lnTo>
                    <a:pt x="80683" y="30339"/>
                  </a:lnTo>
                  <a:lnTo>
                    <a:pt x="79629" y="23269"/>
                  </a:lnTo>
                  <a:lnTo>
                    <a:pt x="76587" y="16216"/>
                  </a:lnTo>
                  <a:lnTo>
                    <a:pt x="63848" y="5259"/>
                  </a:lnTo>
                  <a:lnTo>
                    <a:pt x="55538" y="700"/>
                  </a:lnTo>
                  <a:lnTo>
                    <a:pt x="46488" y="0"/>
                  </a:lnTo>
                  <a:lnTo>
                    <a:pt x="27074" y="5461"/>
                  </a:lnTo>
                  <a:lnTo>
                    <a:pt x="12987" y="18806"/>
                  </a:lnTo>
                  <a:lnTo>
                    <a:pt x="7592" y="27279"/>
                  </a:lnTo>
                  <a:lnTo>
                    <a:pt x="0" y="61560"/>
                  </a:lnTo>
                  <a:lnTo>
                    <a:pt x="4464" y="81564"/>
                  </a:lnTo>
                  <a:lnTo>
                    <a:pt x="8929" y="90174"/>
                  </a:lnTo>
                  <a:lnTo>
                    <a:pt x="23250" y="102860"/>
                  </a:lnTo>
                  <a:lnTo>
                    <a:pt x="42483" y="111228"/>
                  </a:lnTo>
                  <a:lnTo>
                    <a:pt x="91560" y="1179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667972" y="4439113"/>
              <a:ext cx="175759" cy="119805"/>
            </a:xfrm>
            <a:custGeom>
              <a:avLst/>
              <a:gdLst/>
              <a:ahLst/>
              <a:cxnLst/>
              <a:rect l="0" t="0" r="0" b="0"/>
              <a:pathLst>
                <a:path w="175759" h="119805">
                  <a:moveTo>
                    <a:pt x="91531" y="24969"/>
                  </a:moveTo>
                  <a:lnTo>
                    <a:pt x="73550" y="9329"/>
                  </a:lnTo>
                  <a:lnTo>
                    <a:pt x="56633" y="1250"/>
                  </a:lnTo>
                  <a:lnTo>
                    <a:pt x="37416" y="0"/>
                  </a:lnTo>
                  <a:lnTo>
                    <a:pt x="27379" y="1304"/>
                  </a:lnTo>
                  <a:lnTo>
                    <a:pt x="19516" y="5683"/>
                  </a:lnTo>
                  <a:lnTo>
                    <a:pt x="7661" y="19907"/>
                  </a:lnTo>
                  <a:lnTo>
                    <a:pt x="0" y="53236"/>
                  </a:lnTo>
                  <a:lnTo>
                    <a:pt x="4447" y="76137"/>
                  </a:lnTo>
                  <a:lnTo>
                    <a:pt x="15392" y="96844"/>
                  </a:lnTo>
                  <a:lnTo>
                    <a:pt x="31954" y="113845"/>
                  </a:lnTo>
                  <a:lnTo>
                    <a:pt x="41285" y="118145"/>
                  </a:lnTo>
                  <a:lnTo>
                    <a:pt x="61010" y="119804"/>
                  </a:lnTo>
                  <a:lnTo>
                    <a:pt x="68844" y="116268"/>
                  </a:lnTo>
                  <a:lnTo>
                    <a:pt x="80668" y="102981"/>
                  </a:lnTo>
                  <a:lnTo>
                    <a:pt x="86702" y="82258"/>
                  </a:lnTo>
                  <a:lnTo>
                    <a:pt x="88311" y="70181"/>
                  </a:lnTo>
                  <a:lnTo>
                    <a:pt x="83861" y="50523"/>
                  </a:lnTo>
                  <a:lnTo>
                    <a:pt x="79399" y="42005"/>
                  </a:lnTo>
                  <a:lnTo>
                    <a:pt x="78763" y="38666"/>
                  </a:lnTo>
                  <a:lnTo>
                    <a:pt x="80680" y="38780"/>
                  </a:lnTo>
                  <a:lnTo>
                    <a:pt x="97674" y="46999"/>
                  </a:lnTo>
                  <a:lnTo>
                    <a:pt x="116487" y="52308"/>
                  </a:lnTo>
                  <a:lnTo>
                    <a:pt x="175758" y="56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717388" y="4253513"/>
              <a:ext cx="126343" cy="200042"/>
            </a:xfrm>
            <a:custGeom>
              <a:avLst/>
              <a:gdLst/>
              <a:ahLst/>
              <a:cxnLst/>
              <a:rect l="0" t="0" r="0" b="0"/>
              <a:pathLst>
                <a:path w="126343" h="200042">
                  <a:moveTo>
                    <a:pt x="0" y="0"/>
                  </a:moveTo>
                  <a:lnTo>
                    <a:pt x="26364" y="62280"/>
                  </a:lnTo>
                  <a:lnTo>
                    <a:pt x="59898" y="119018"/>
                  </a:lnTo>
                  <a:lnTo>
                    <a:pt x="107639" y="177807"/>
                  </a:lnTo>
                  <a:lnTo>
                    <a:pt x="126342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696331" y="4295626"/>
              <a:ext cx="147400" cy="105286"/>
            </a:xfrm>
            <a:custGeom>
              <a:avLst/>
              <a:gdLst/>
              <a:ahLst/>
              <a:cxnLst/>
              <a:rect l="0" t="0" r="0" b="0"/>
              <a:pathLst>
                <a:path w="147400" h="105286">
                  <a:moveTo>
                    <a:pt x="147399" y="0"/>
                  </a:moveTo>
                  <a:lnTo>
                    <a:pt x="86527" y="42662"/>
                  </a:lnTo>
                  <a:lnTo>
                    <a:pt x="30864" y="8427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861993" y="4275354"/>
              <a:ext cx="76949" cy="104502"/>
            </a:xfrm>
            <a:custGeom>
              <a:avLst/>
              <a:gdLst/>
              <a:ahLst/>
              <a:cxnLst/>
              <a:rect l="0" t="0" r="0" b="0"/>
              <a:pathLst>
                <a:path w="76949" h="104502">
                  <a:moveTo>
                    <a:pt x="13323" y="72915"/>
                  </a:moveTo>
                  <a:lnTo>
                    <a:pt x="31303" y="57274"/>
                  </a:lnTo>
                  <a:lnTo>
                    <a:pt x="71886" y="32482"/>
                  </a:lnTo>
                  <a:lnTo>
                    <a:pt x="75762" y="24902"/>
                  </a:lnTo>
                  <a:lnTo>
                    <a:pt x="76948" y="7122"/>
                  </a:lnTo>
                  <a:lnTo>
                    <a:pt x="73287" y="2147"/>
                  </a:lnTo>
                  <a:lnTo>
                    <a:pt x="67337" y="0"/>
                  </a:lnTo>
                  <a:lnTo>
                    <a:pt x="51368" y="734"/>
                  </a:lnTo>
                  <a:lnTo>
                    <a:pt x="32571" y="4960"/>
                  </a:lnTo>
                  <a:lnTo>
                    <a:pt x="24985" y="10064"/>
                  </a:lnTo>
                  <a:lnTo>
                    <a:pt x="13437" y="25094"/>
                  </a:lnTo>
                  <a:lnTo>
                    <a:pt x="358" y="53287"/>
                  </a:lnTo>
                  <a:lnTo>
                    <a:pt x="0" y="62169"/>
                  </a:lnTo>
                  <a:lnTo>
                    <a:pt x="5842" y="78278"/>
                  </a:lnTo>
                  <a:lnTo>
                    <a:pt x="22285" y="100500"/>
                  </a:lnTo>
                  <a:lnTo>
                    <a:pt x="30995" y="104174"/>
                  </a:lnTo>
                  <a:lnTo>
                    <a:pt x="76494" y="1045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980601" y="4200870"/>
              <a:ext cx="61270" cy="135945"/>
            </a:xfrm>
            <a:custGeom>
              <a:avLst/>
              <a:gdLst/>
              <a:ahLst/>
              <a:cxnLst/>
              <a:rect l="0" t="0" r="0" b="0"/>
              <a:pathLst>
                <a:path w="61270" h="135945">
                  <a:moveTo>
                    <a:pt x="0" y="84228"/>
                  </a:moveTo>
                  <a:lnTo>
                    <a:pt x="61269" y="135944"/>
                  </a:lnTo>
                  <a:lnTo>
                    <a:pt x="58037" y="132169"/>
                  </a:lnTo>
                  <a:lnTo>
                    <a:pt x="14742" y="97545"/>
                  </a:lnTo>
                  <a:lnTo>
                    <a:pt x="6552" y="77669"/>
                  </a:lnTo>
                  <a:lnTo>
                    <a:pt x="4368" y="65817"/>
                  </a:lnTo>
                  <a:lnTo>
                    <a:pt x="8180" y="43290"/>
                  </a:ln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191171" y="4032414"/>
              <a:ext cx="73700" cy="157929"/>
            </a:xfrm>
            <a:custGeom>
              <a:avLst/>
              <a:gdLst/>
              <a:ahLst/>
              <a:cxnLst/>
              <a:rect l="0" t="0" r="0" b="0"/>
              <a:pathLst>
                <a:path w="73700" h="157929">
                  <a:moveTo>
                    <a:pt x="0" y="0"/>
                  </a:moveTo>
                  <a:lnTo>
                    <a:pt x="19128" y="62258"/>
                  </a:lnTo>
                  <a:lnTo>
                    <a:pt x="55135" y="123888"/>
                  </a:lnTo>
                  <a:lnTo>
                    <a:pt x="68199" y="143552"/>
                  </a:lnTo>
                  <a:lnTo>
                    <a:pt x="73699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170114" y="4064000"/>
              <a:ext cx="115814" cy="94757"/>
            </a:xfrm>
            <a:custGeom>
              <a:avLst/>
              <a:gdLst/>
              <a:ahLst/>
              <a:cxnLst/>
              <a:rect l="0" t="0" r="0" b="0"/>
              <a:pathLst>
                <a:path w="115814" h="94757">
                  <a:moveTo>
                    <a:pt x="115813" y="0"/>
                  </a:moveTo>
                  <a:lnTo>
                    <a:pt x="61699" y="50994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212228" y="3948186"/>
              <a:ext cx="210571" cy="165803"/>
            </a:xfrm>
            <a:custGeom>
              <a:avLst/>
              <a:gdLst/>
              <a:ahLst/>
              <a:cxnLst/>
              <a:rect l="0" t="0" r="0" b="0"/>
              <a:pathLst>
                <a:path w="210571" h="165803">
                  <a:moveTo>
                    <a:pt x="0" y="0"/>
                  </a:moveTo>
                  <a:lnTo>
                    <a:pt x="42662" y="55659"/>
                  </a:lnTo>
                  <a:lnTo>
                    <a:pt x="66453" y="82002"/>
                  </a:lnTo>
                  <a:lnTo>
                    <a:pt x="122408" y="142296"/>
                  </a:lnTo>
                  <a:lnTo>
                    <a:pt x="143764" y="164474"/>
                  </a:lnTo>
                  <a:lnTo>
                    <a:pt x="147315" y="165802"/>
                  </a:lnTo>
                  <a:lnTo>
                    <a:pt x="148512" y="163177"/>
                  </a:lnTo>
                  <a:lnTo>
                    <a:pt x="142030" y="133748"/>
                  </a:lnTo>
                  <a:lnTo>
                    <a:pt x="131823" y="94140"/>
                  </a:lnTo>
                  <a:lnTo>
                    <a:pt x="133847" y="73425"/>
                  </a:lnTo>
                  <a:lnTo>
                    <a:pt x="138364" y="67668"/>
                  </a:lnTo>
                  <a:lnTo>
                    <a:pt x="144885" y="64999"/>
                  </a:lnTo>
                  <a:lnTo>
                    <a:pt x="161490" y="65153"/>
                  </a:lnTo>
                  <a:lnTo>
                    <a:pt x="188229" y="71818"/>
                  </a:lnTo>
                  <a:lnTo>
                    <a:pt x="21057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430756" y="3944923"/>
              <a:ext cx="118385" cy="87368"/>
            </a:xfrm>
            <a:custGeom>
              <a:avLst/>
              <a:gdLst/>
              <a:ahLst/>
              <a:cxnLst/>
              <a:rect l="0" t="0" r="0" b="0"/>
              <a:pathLst>
                <a:path w="118385" h="87368">
                  <a:moveTo>
                    <a:pt x="86798" y="34849"/>
                  </a:moveTo>
                  <a:lnTo>
                    <a:pt x="75620" y="18081"/>
                  </a:lnTo>
                  <a:lnTo>
                    <a:pt x="60772" y="6729"/>
                  </a:lnTo>
                  <a:lnTo>
                    <a:pt x="51900" y="2064"/>
                  </a:lnTo>
                  <a:lnTo>
                    <a:pt x="32683" y="0"/>
                  </a:lnTo>
                  <a:lnTo>
                    <a:pt x="22646" y="1088"/>
                  </a:lnTo>
                  <a:lnTo>
                    <a:pt x="14785" y="5323"/>
                  </a:lnTo>
                  <a:lnTo>
                    <a:pt x="2929" y="19386"/>
                  </a:lnTo>
                  <a:lnTo>
                    <a:pt x="0" y="40455"/>
                  </a:lnTo>
                  <a:lnTo>
                    <a:pt x="3768" y="63077"/>
                  </a:lnTo>
                  <a:lnTo>
                    <a:pt x="13241" y="80930"/>
                  </a:lnTo>
                  <a:lnTo>
                    <a:pt x="20213" y="85456"/>
                  </a:lnTo>
                  <a:lnTo>
                    <a:pt x="37318" y="87367"/>
                  </a:lnTo>
                  <a:lnTo>
                    <a:pt x="42113" y="83899"/>
                  </a:lnTo>
                  <a:lnTo>
                    <a:pt x="44140" y="78077"/>
                  </a:lnTo>
                  <a:lnTo>
                    <a:pt x="43272" y="62250"/>
                  </a:lnTo>
                  <a:lnTo>
                    <a:pt x="38987" y="43518"/>
                  </a:lnTo>
                  <a:lnTo>
                    <a:pt x="39716" y="39458"/>
                  </a:lnTo>
                  <a:lnTo>
                    <a:pt x="42542" y="39091"/>
                  </a:lnTo>
                  <a:lnTo>
                    <a:pt x="46766" y="41187"/>
                  </a:lnTo>
                  <a:lnTo>
                    <a:pt x="93673" y="44825"/>
                  </a:lnTo>
                  <a:lnTo>
                    <a:pt x="118384" y="453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528083" y="3816630"/>
              <a:ext cx="189514" cy="150518"/>
            </a:xfrm>
            <a:custGeom>
              <a:avLst/>
              <a:gdLst/>
              <a:ahLst/>
              <a:cxnLst/>
              <a:rect l="0" t="0" r="0" b="0"/>
              <a:pathLst>
                <a:path w="189514" h="150518">
                  <a:moveTo>
                    <a:pt x="0" y="99971"/>
                  </a:moveTo>
                  <a:lnTo>
                    <a:pt x="49498" y="149469"/>
                  </a:lnTo>
                  <a:lnTo>
                    <a:pt x="52886" y="150517"/>
                  </a:lnTo>
                  <a:lnTo>
                    <a:pt x="53974" y="147706"/>
                  </a:lnTo>
                  <a:lnTo>
                    <a:pt x="53530" y="142323"/>
                  </a:lnTo>
                  <a:lnTo>
                    <a:pt x="36093" y="95496"/>
                  </a:lnTo>
                  <a:lnTo>
                    <a:pt x="36041" y="56531"/>
                  </a:lnTo>
                  <a:lnTo>
                    <a:pt x="41755" y="31531"/>
                  </a:lnTo>
                  <a:lnTo>
                    <a:pt x="52092" y="12621"/>
                  </a:lnTo>
                  <a:lnTo>
                    <a:pt x="60464" y="6643"/>
                  </a:lnTo>
                  <a:lnTo>
                    <a:pt x="82245" y="0"/>
                  </a:lnTo>
                  <a:lnTo>
                    <a:pt x="92265" y="568"/>
                  </a:lnTo>
                  <a:lnTo>
                    <a:pt x="118714" y="12546"/>
                  </a:lnTo>
                  <a:lnTo>
                    <a:pt x="163249" y="44322"/>
                  </a:lnTo>
                  <a:lnTo>
                    <a:pt x="189513" y="789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7351655" y="4179602"/>
            <a:ext cx="1303449" cy="955335"/>
            <a:chOff x="7351655" y="4179602"/>
            <a:chExt cx="1303449" cy="955335"/>
          </a:xfrm>
        </p:grpSpPr>
        <p:sp>
          <p:nvSpPr>
            <p:cNvPr id="155" name="Freeform 154"/>
            <p:cNvSpPr/>
            <p:nvPr/>
          </p:nvSpPr>
          <p:spPr>
            <a:xfrm>
              <a:off x="7351655" y="5008639"/>
              <a:ext cx="137347" cy="126298"/>
            </a:xfrm>
            <a:custGeom>
              <a:avLst/>
              <a:gdLst/>
              <a:ahLst/>
              <a:cxnLst/>
              <a:rect l="0" t="0" r="0" b="0"/>
              <a:pathLst>
                <a:path w="137347" h="126298">
                  <a:moveTo>
                    <a:pt x="39350" y="13454"/>
                  </a:moveTo>
                  <a:lnTo>
                    <a:pt x="22582" y="19043"/>
                  </a:lnTo>
                  <a:lnTo>
                    <a:pt x="11231" y="31146"/>
                  </a:lnTo>
                  <a:lnTo>
                    <a:pt x="3456" y="49393"/>
                  </a:lnTo>
                  <a:lnTo>
                    <a:pt x="0" y="73100"/>
                  </a:lnTo>
                  <a:lnTo>
                    <a:pt x="4704" y="92996"/>
                  </a:lnTo>
                  <a:lnTo>
                    <a:pt x="9234" y="101577"/>
                  </a:lnTo>
                  <a:lnTo>
                    <a:pt x="23625" y="114231"/>
                  </a:lnTo>
                  <a:lnTo>
                    <a:pt x="42890" y="122585"/>
                  </a:lnTo>
                  <a:lnTo>
                    <a:pt x="67050" y="126297"/>
                  </a:lnTo>
                  <a:lnTo>
                    <a:pt x="87146" y="121708"/>
                  </a:lnTo>
                  <a:lnTo>
                    <a:pt x="119111" y="99698"/>
                  </a:lnTo>
                  <a:lnTo>
                    <a:pt x="135253" y="74103"/>
                  </a:lnTo>
                  <a:lnTo>
                    <a:pt x="137346" y="54447"/>
                  </a:lnTo>
                  <a:lnTo>
                    <a:pt x="133206" y="35183"/>
                  </a:lnTo>
                  <a:lnTo>
                    <a:pt x="123568" y="18822"/>
                  </a:lnTo>
                  <a:lnTo>
                    <a:pt x="105246" y="6871"/>
                  </a:lnTo>
                  <a:lnTo>
                    <a:pt x="82675" y="0"/>
                  </a:lnTo>
                  <a:lnTo>
                    <a:pt x="28821" y="29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509490" y="4864165"/>
              <a:ext cx="69222" cy="148540"/>
            </a:xfrm>
            <a:custGeom>
              <a:avLst/>
              <a:gdLst/>
              <a:ahLst/>
              <a:cxnLst/>
              <a:rect l="0" t="0" r="0" b="0"/>
              <a:pathLst>
                <a:path w="69222" h="148540">
                  <a:moveTo>
                    <a:pt x="28914" y="84229"/>
                  </a:moveTo>
                  <a:lnTo>
                    <a:pt x="38489" y="108275"/>
                  </a:lnTo>
                  <a:lnTo>
                    <a:pt x="68317" y="143821"/>
                  </a:lnTo>
                  <a:lnTo>
                    <a:pt x="69221" y="147354"/>
                  </a:lnTo>
                  <a:lnTo>
                    <a:pt x="66314" y="148539"/>
                  </a:lnTo>
                  <a:lnTo>
                    <a:pt x="60866" y="148159"/>
                  </a:lnTo>
                  <a:lnTo>
                    <a:pt x="48575" y="141498"/>
                  </a:lnTo>
                  <a:lnTo>
                    <a:pt x="21619" y="118158"/>
                  </a:lnTo>
                  <a:lnTo>
                    <a:pt x="6345" y="92332"/>
                  </a:lnTo>
                  <a:lnTo>
                    <a:pt x="0" y="56864"/>
                  </a:lnTo>
                  <a:lnTo>
                    <a:pt x="4755" y="36581"/>
                  </a:lnTo>
                  <a:lnTo>
                    <a:pt x="14667" y="20938"/>
                  </a:lnTo>
                  <a:lnTo>
                    <a:pt x="394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674962" y="4723731"/>
              <a:ext cx="105598" cy="111863"/>
            </a:xfrm>
            <a:custGeom>
              <a:avLst/>
              <a:gdLst/>
              <a:ahLst/>
              <a:cxnLst/>
              <a:rect l="0" t="0" r="0" b="0"/>
              <a:pathLst>
                <a:path w="105598" h="111863">
                  <a:moveTo>
                    <a:pt x="42426" y="98321"/>
                  </a:moveTo>
                  <a:lnTo>
                    <a:pt x="48016" y="81553"/>
                  </a:lnTo>
                  <a:lnTo>
                    <a:pt x="60118" y="70201"/>
                  </a:lnTo>
                  <a:lnTo>
                    <a:pt x="90894" y="47792"/>
                  </a:lnTo>
                  <a:lnTo>
                    <a:pt x="99063" y="28290"/>
                  </a:lnTo>
                  <a:lnTo>
                    <a:pt x="101241" y="16539"/>
                  </a:lnTo>
                  <a:lnTo>
                    <a:pt x="98014" y="8704"/>
                  </a:lnTo>
                  <a:lnTo>
                    <a:pt x="91184" y="3482"/>
                  </a:lnTo>
                  <a:lnTo>
                    <a:pt x="81950" y="0"/>
                  </a:lnTo>
                  <a:lnTo>
                    <a:pt x="73455" y="18"/>
                  </a:lnTo>
                  <a:lnTo>
                    <a:pt x="57776" y="6277"/>
                  </a:lnTo>
                  <a:lnTo>
                    <a:pt x="5400" y="42715"/>
                  </a:lnTo>
                  <a:lnTo>
                    <a:pt x="1365" y="50722"/>
                  </a:lnTo>
                  <a:lnTo>
                    <a:pt x="0" y="68977"/>
                  </a:lnTo>
                  <a:lnTo>
                    <a:pt x="6413" y="85669"/>
                  </a:lnTo>
                  <a:lnTo>
                    <a:pt x="11398" y="93395"/>
                  </a:lnTo>
                  <a:lnTo>
                    <a:pt x="29416" y="105100"/>
                  </a:lnTo>
                  <a:lnTo>
                    <a:pt x="51852" y="111862"/>
                  </a:lnTo>
                  <a:lnTo>
                    <a:pt x="105597" y="1088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816630" y="4682236"/>
              <a:ext cx="279786" cy="216154"/>
            </a:xfrm>
            <a:custGeom>
              <a:avLst/>
              <a:gdLst/>
              <a:ahLst/>
              <a:cxnLst/>
              <a:rect l="0" t="0" r="0" b="0"/>
              <a:pathLst>
                <a:path w="279786" h="216154">
                  <a:moveTo>
                    <a:pt x="69215" y="24002"/>
                  </a:moveTo>
                  <a:lnTo>
                    <a:pt x="51233" y="8361"/>
                  </a:lnTo>
                  <a:lnTo>
                    <a:pt x="34317" y="283"/>
                  </a:lnTo>
                  <a:lnTo>
                    <a:pt x="26062" y="0"/>
                  </a:lnTo>
                  <a:lnTo>
                    <a:pt x="10651" y="5926"/>
                  </a:lnTo>
                  <a:lnTo>
                    <a:pt x="5606" y="13121"/>
                  </a:lnTo>
                  <a:lnTo>
                    <a:pt x="0" y="33594"/>
                  </a:lnTo>
                  <a:lnTo>
                    <a:pt x="844" y="43265"/>
                  </a:lnTo>
                  <a:lnTo>
                    <a:pt x="8022" y="60249"/>
                  </a:lnTo>
                  <a:lnTo>
                    <a:pt x="15551" y="65714"/>
                  </a:lnTo>
                  <a:lnTo>
                    <a:pt x="36396" y="71786"/>
                  </a:lnTo>
                  <a:lnTo>
                    <a:pt x="44995" y="69896"/>
                  </a:lnTo>
                  <a:lnTo>
                    <a:pt x="51899" y="65127"/>
                  </a:lnTo>
                  <a:lnTo>
                    <a:pt x="57670" y="58438"/>
                  </a:lnTo>
                  <a:lnTo>
                    <a:pt x="65028" y="55148"/>
                  </a:lnTo>
                  <a:lnTo>
                    <a:pt x="82562" y="54612"/>
                  </a:lnTo>
                  <a:lnTo>
                    <a:pt x="90981" y="58447"/>
                  </a:lnTo>
                  <a:lnTo>
                    <a:pt x="142885" y="109405"/>
                  </a:lnTo>
                  <a:lnTo>
                    <a:pt x="188227" y="164268"/>
                  </a:lnTo>
                  <a:lnTo>
                    <a:pt x="223591" y="213962"/>
                  </a:lnTo>
                  <a:lnTo>
                    <a:pt x="229454" y="216153"/>
                  </a:lnTo>
                  <a:lnTo>
                    <a:pt x="234533" y="212934"/>
                  </a:lnTo>
                  <a:lnTo>
                    <a:pt x="251089" y="179735"/>
                  </a:lnTo>
                  <a:lnTo>
                    <a:pt x="265624" y="142891"/>
                  </a:lnTo>
                  <a:lnTo>
                    <a:pt x="279785" y="1292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917430" y="4548311"/>
              <a:ext cx="86798" cy="129605"/>
            </a:xfrm>
            <a:custGeom>
              <a:avLst/>
              <a:gdLst/>
              <a:ahLst/>
              <a:cxnLst/>
              <a:rect l="0" t="0" r="0" b="0"/>
              <a:pathLst>
                <a:path w="86798" h="129605">
                  <a:moveTo>
                    <a:pt x="0" y="94756"/>
                  </a:moveTo>
                  <a:lnTo>
                    <a:pt x="11179" y="111523"/>
                  </a:lnTo>
                  <a:lnTo>
                    <a:pt x="26026" y="122875"/>
                  </a:lnTo>
                  <a:lnTo>
                    <a:pt x="34898" y="127540"/>
                  </a:lnTo>
                  <a:lnTo>
                    <a:pt x="54115" y="129604"/>
                  </a:lnTo>
                  <a:lnTo>
                    <a:pt x="64152" y="128517"/>
                  </a:lnTo>
                  <a:lnTo>
                    <a:pt x="72014" y="124282"/>
                  </a:lnTo>
                  <a:lnTo>
                    <a:pt x="83869" y="110218"/>
                  </a:lnTo>
                  <a:lnTo>
                    <a:pt x="86797" y="89150"/>
                  </a:lnTo>
                  <a:lnTo>
                    <a:pt x="79147" y="43086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020640" y="4502862"/>
              <a:ext cx="160003" cy="98732"/>
            </a:xfrm>
            <a:custGeom>
              <a:avLst/>
              <a:gdLst/>
              <a:ahLst/>
              <a:cxnLst/>
              <a:rect l="0" t="0" r="0" b="0"/>
              <a:pathLst>
                <a:path w="160003" h="98732">
                  <a:moveTo>
                    <a:pt x="96831" y="55977"/>
                  </a:moveTo>
                  <a:lnTo>
                    <a:pt x="87255" y="31930"/>
                  </a:lnTo>
                  <a:lnTo>
                    <a:pt x="76588" y="17603"/>
                  </a:lnTo>
                  <a:lnTo>
                    <a:pt x="51839" y="1973"/>
                  </a:lnTo>
                  <a:lnTo>
                    <a:pt x="32381" y="0"/>
                  </a:lnTo>
                  <a:lnTo>
                    <a:pt x="22279" y="1111"/>
                  </a:lnTo>
                  <a:lnTo>
                    <a:pt x="14374" y="5362"/>
                  </a:lnTo>
                  <a:lnTo>
                    <a:pt x="2472" y="19443"/>
                  </a:lnTo>
                  <a:lnTo>
                    <a:pt x="0" y="28112"/>
                  </a:lnTo>
                  <a:lnTo>
                    <a:pt x="373" y="47102"/>
                  </a:lnTo>
                  <a:lnTo>
                    <a:pt x="7558" y="64121"/>
                  </a:lnTo>
                  <a:lnTo>
                    <a:pt x="31234" y="94110"/>
                  </a:lnTo>
                  <a:lnTo>
                    <a:pt x="39062" y="97777"/>
                  </a:lnTo>
                  <a:lnTo>
                    <a:pt x="57118" y="98731"/>
                  </a:lnTo>
                  <a:lnTo>
                    <a:pt x="63337" y="93839"/>
                  </a:lnTo>
                  <a:lnTo>
                    <a:pt x="70247" y="75924"/>
                  </a:lnTo>
                  <a:lnTo>
                    <a:pt x="69787" y="33314"/>
                  </a:lnTo>
                  <a:lnTo>
                    <a:pt x="72952" y="31510"/>
                  </a:lnTo>
                  <a:lnTo>
                    <a:pt x="83879" y="35744"/>
                  </a:lnTo>
                  <a:lnTo>
                    <a:pt x="110931" y="48942"/>
                  </a:lnTo>
                  <a:lnTo>
                    <a:pt x="160002" y="559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128000" y="4327212"/>
              <a:ext cx="94758" cy="189514"/>
            </a:xfrm>
            <a:custGeom>
              <a:avLst/>
              <a:gdLst/>
              <a:ahLst/>
              <a:cxnLst/>
              <a:rect l="0" t="0" r="0" b="0"/>
              <a:pathLst>
                <a:path w="94758" h="189514">
                  <a:moveTo>
                    <a:pt x="0" y="0"/>
                  </a:moveTo>
                  <a:lnTo>
                    <a:pt x="25194" y="61111"/>
                  </a:lnTo>
                  <a:lnTo>
                    <a:pt x="50833" y="115542"/>
                  </a:lnTo>
                  <a:lnTo>
                    <a:pt x="81332" y="165301"/>
                  </a:lnTo>
                  <a:lnTo>
                    <a:pt x="94757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422798" y="4221927"/>
              <a:ext cx="52643" cy="136872"/>
            </a:xfrm>
            <a:custGeom>
              <a:avLst/>
              <a:gdLst/>
              <a:ahLst/>
              <a:cxnLst/>
              <a:rect l="0" t="0" r="0" b="0"/>
              <a:pathLst>
                <a:path w="52643" h="136872">
                  <a:moveTo>
                    <a:pt x="0" y="0"/>
                  </a:moveTo>
                  <a:lnTo>
                    <a:pt x="19128" y="53875"/>
                  </a:lnTo>
                  <a:lnTo>
                    <a:pt x="47023" y="113582"/>
                  </a:lnTo>
                  <a:lnTo>
                    <a:pt x="52642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412269" y="4264041"/>
              <a:ext cx="105286" cy="73701"/>
            </a:xfrm>
            <a:custGeom>
              <a:avLst/>
              <a:gdLst/>
              <a:ahLst/>
              <a:cxnLst/>
              <a:rect l="0" t="0" r="0" b="0"/>
              <a:pathLst>
                <a:path w="105286" h="73701">
                  <a:moveTo>
                    <a:pt x="105285" y="0"/>
                  </a:moveTo>
                  <a:lnTo>
                    <a:pt x="81238" y="9575"/>
                  </a:lnTo>
                  <a:lnTo>
                    <a:pt x="23283" y="52998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8566934" y="4179602"/>
              <a:ext cx="88170" cy="105785"/>
            </a:xfrm>
            <a:custGeom>
              <a:avLst/>
              <a:gdLst/>
              <a:ahLst/>
              <a:cxnLst/>
              <a:rect l="0" t="0" r="0" b="0"/>
              <a:pathLst>
                <a:path w="88170" h="105785">
                  <a:moveTo>
                    <a:pt x="34848" y="21268"/>
                  </a:moveTo>
                  <a:lnTo>
                    <a:pt x="18080" y="26857"/>
                  </a:lnTo>
                  <a:lnTo>
                    <a:pt x="6729" y="38960"/>
                  </a:lnTo>
                  <a:lnTo>
                    <a:pt x="2064" y="47101"/>
                  </a:lnTo>
                  <a:lnTo>
                    <a:pt x="0" y="65505"/>
                  </a:lnTo>
                  <a:lnTo>
                    <a:pt x="4152" y="84213"/>
                  </a:lnTo>
                  <a:lnTo>
                    <a:pt x="13797" y="100326"/>
                  </a:lnTo>
                  <a:lnTo>
                    <a:pt x="20813" y="104389"/>
                  </a:lnTo>
                  <a:lnTo>
                    <a:pt x="37969" y="105784"/>
                  </a:lnTo>
                  <a:lnTo>
                    <a:pt x="46288" y="102178"/>
                  </a:lnTo>
                  <a:lnTo>
                    <a:pt x="69172" y="80337"/>
                  </a:lnTo>
                  <a:lnTo>
                    <a:pt x="83639" y="61559"/>
                  </a:lnTo>
                  <a:lnTo>
                    <a:pt x="87262" y="51638"/>
                  </a:lnTo>
                  <a:lnTo>
                    <a:pt x="88169" y="31256"/>
                  </a:lnTo>
                  <a:lnTo>
                    <a:pt x="81553" y="13619"/>
                  </a:lnTo>
                  <a:lnTo>
                    <a:pt x="76514" y="5640"/>
                  </a:lnTo>
                  <a:lnTo>
                    <a:pt x="69645" y="1491"/>
                  </a:lnTo>
                  <a:lnTo>
                    <a:pt x="52653" y="0"/>
                  </a:lnTo>
                  <a:lnTo>
                    <a:pt x="39642" y="3237"/>
                  </a:lnTo>
                  <a:lnTo>
                    <a:pt x="24319" y="107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560724" y="230658"/>
            <a:ext cx="2039815" cy="685322"/>
            <a:chOff x="560724" y="230658"/>
            <a:chExt cx="2039815" cy="685322"/>
          </a:xfrm>
        </p:grpSpPr>
        <p:sp>
          <p:nvSpPr>
            <p:cNvPr id="2" name="Freeform 1"/>
            <p:cNvSpPr/>
            <p:nvPr/>
          </p:nvSpPr>
          <p:spPr>
            <a:xfrm>
              <a:off x="560724" y="230658"/>
              <a:ext cx="420654" cy="640114"/>
            </a:xfrm>
            <a:custGeom>
              <a:avLst/>
              <a:gdLst/>
              <a:ahLst/>
              <a:cxnLst/>
              <a:rect l="0" t="0" r="0" b="0"/>
              <a:pathLst>
                <a:path w="420654" h="640114">
                  <a:moveTo>
                    <a:pt x="323669" y="95725"/>
                  </a:moveTo>
                  <a:lnTo>
                    <a:pt x="318080" y="78957"/>
                  </a:lnTo>
                  <a:lnTo>
                    <a:pt x="297837" y="51762"/>
                  </a:lnTo>
                  <a:lnTo>
                    <a:pt x="249980" y="19537"/>
                  </a:lnTo>
                  <a:lnTo>
                    <a:pt x="218779" y="4932"/>
                  </a:lnTo>
                  <a:lnTo>
                    <a:pt x="185414" y="0"/>
                  </a:lnTo>
                  <a:lnTo>
                    <a:pt x="127514" y="6366"/>
                  </a:lnTo>
                  <a:lnTo>
                    <a:pt x="93194" y="21155"/>
                  </a:lnTo>
                  <a:lnTo>
                    <a:pt x="66387" y="40355"/>
                  </a:lnTo>
                  <a:lnTo>
                    <a:pt x="22065" y="96410"/>
                  </a:lnTo>
                  <a:lnTo>
                    <a:pt x="6448" y="133103"/>
                  </a:lnTo>
                  <a:lnTo>
                    <a:pt x="0" y="179199"/>
                  </a:lnTo>
                  <a:lnTo>
                    <a:pt x="3679" y="224313"/>
                  </a:lnTo>
                  <a:lnTo>
                    <a:pt x="17768" y="261727"/>
                  </a:lnTo>
                  <a:lnTo>
                    <a:pt x="33295" y="277908"/>
                  </a:lnTo>
                  <a:lnTo>
                    <a:pt x="71859" y="297828"/>
                  </a:lnTo>
                  <a:lnTo>
                    <a:pt x="108419" y="303786"/>
                  </a:lnTo>
                  <a:lnTo>
                    <a:pt x="168245" y="297631"/>
                  </a:lnTo>
                  <a:lnTo>
                    <a:pt x="227978" y="296135"/>
                  </a:lnTo>
                  <a:lnTo>
                    <a:pt x="290574" y="307268"/>
                  </a:lnTo>
                  <a:lnTo>
                    <a:pt x="333900" y="326114"/>
                  </a:lnTo>
                  <a:lnTo>
                    <a:pt x="367847" y="353537"/>
                  </a:lnTo>
                  <a:lnTo>
                    <a:pt x="404197" y="407316"/>
                  </a:lnTo>
                  <a:lnTo>
                    <a:pt x="419799" y="441902"/>
                  </a:lnTo>
                  <a:lnTo>
                    <a:pt x="420653" y="485555"/>
                  </a:lnTo>
                  <a:lnTo>
                    <a:pt x="409290" y="535897"/>
                  </a:lnTo>
                  <a:lnTo>
                    <a:pt x="379080" y="590298"/>
                  </a:lnTo>
                  <a:lnTo>
                    <a:pt x="358545" y="616482"/>
                  </a:lnTo>
                  <a:lnTo>
                    <a:pt x="338390" y="628599"/>
                  </a:lnTo>
                  <a:lnTo>
                    <a:pt x="312664" y="636715"/>
                  </a:lnTo>
                  <a:lnTo>
                    <a:pt x="265296" y="640113"/>
                  </a:lnTo>
                  <a:lnTo>
                    <a:pt x="215387" y="634231"/>
                  </a:lnTo>
                  <a:lnTo>
                    <a:pt x="159127" y="618644"/>
                  </a:lnTo>
                  <a:lnTo>
                    <a:pt x="101745" y="585967"/>
                  </a:lnTo>
                  <a:lnTo>
                    <a:pt x="92042" y="5800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66349" y="642238"/>
              <a:ext cx="183749" cy="217005"/>
            </a:xfrm>
            <a:custGeom>
              <a:avLst/>
              <a:gdLst/>
              <a:ahLst/>
              <a:cxnLst/>
              <a:rect l="0" t="0" r="0" b="0"/>
              <a:pathLst>
                <a:path w="183749" h="217005">
                  <a:moveTo>
                    <a:pt x="81257" y="0"/>
                  </a:moveTo>
                  <a:lnTo>
                    <a:pt x="64489" y="5589"/>
                  </a:lnTo>
                  <a:lnTo>
                    <a:pt x="50018" y="17692"/>
                  </a:lnTo>
                  <a:lnTo>
                    <a:pt x="15792" y="58048"/>
                  </a:lnTo>
                  <a:lnTo>
                    <a:pt x="3108" y="93889"/>
                  </a:lnTo>
                  <a:lnTo>
                    <a:pt x="0" y="132974"/>
                  </a:lnTo>
                  <a:lnTo>
                    <a:pt x="3419" y="156196"/>
                  </a:lnTo>
                  <a:lnTo>
                    <a:pt x="11957" y="175095"/>
                  </a:lnTo>
                  <a:lnTo>
                    <a:pt x="36502" y="206292"/>
                  </a:lnTo>
                  <a:lnTo>
                    <a:pt x="56297" y="214518"/>
                  </a:lnTo>
                  <a:lnTo>
                    <a:pt x="80692" y="217004"/>
                  </a:lnTo>
                  <a:lnTo>
                    <a:pt x="107132" y="214209"/>
                  </a:lnTo>
                  <a:lnTo>
                    <a:pt x="128242" y="205948"/>
                  </a:lnTo>
                  <a:lnTo>
                    <a:pt x="160858" y="181581"/>
                  </a:lnTo>
                  <a:lnTo>
                    <a:pt x="177112" y="155577"/>
                  </a:lnTo>
                  <a:lnTo>
                    <a:pt x="183748" y="114467"/>
                  </a:lnTo>
                  <a:lnTo>
                    <a:pt x="179061" y="88309"/>
                  </a:lnTo>
                  <a:lnTo>
                    <a:pt x="163268" y="56971"/>
                  </a:lnTo>
                  <a:lnTo>
                    <a:pt x="123371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79233" y="379025"/>
              <a:ext cx="10491" cy="494841"/>
            </a:xfrm>
            <a:custGeom>
              <a:avLst/>
              <a:gdLst/>
              <a:ahLst/>
              <a:cxnLst/>
              <a:rect l="0" t="0" r="0" b="0"/>
              <a:pathLst>
                <a:path w="10491" h="494841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89" y="163232"/>
                  </a:lnTo>
                  <a:lnTo>
                    <a:pt x="9065" y="215262"/>
                  </a:lnTo>
                  <a:lnTo>
                    <a:pt x="10095" y="275131"/>
                  </a:lnTo>
                  <a:lnTo>
                    <a:pt x="10400" y="337324"/>
                  </a:lnTo>
                  <a:lnTo>
                    <a:pt x="10490" y="389027"/>
                  </a:lnTo>
                  <a:lnTo>
                    <a:pt x="9351" y="447249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97481" y="663295"/>
              <a:ext cx="169157" cy="205761"/>
            </a:xfrm>
            <a:custGeom>
              <a:avLst/>
              <a:gdLst/>
              <a:ahLst/>
              <a:cxnLst/>
              <a:rect l="0" t="0" r="0" b="0"/>
              <a:pathLst>
                <a:path w="169157" h="205761">
                  <a:moveTo>
                    <a:pt x="18622" y="21057"/>
                  </a:moveTo>
                  <a:lnTo>
                    <a:pt x="1834" y="76102"/>
                  </a:lnTo>
                  <a:lnTo>
                    <a:pt x="0" y="112886"/>
                  </a:lnTo>
                  <a:lnTo>
                    <a:pt x="12386" y="168070"/>
                  </a:lnTo>
                  <a:lnTo>
                    <a:pt x="27953" y="194338"/>
                  </a:lnTo>
                  <a:lnTo>
                    <a:pt x="50065" y="203356"/>
                  </a:lnTo>
                  <a:lnTo>
                    <a:pt x="64151" y="205760"/>
                  </a:lnTo>
                  <a:lnTo>
                    <a:pt x="89160" y="202193"/>
                  </a:lnTo>
                  <a:lnTo>
                    <a:pt x="110804" y="191639"/>
                  </a:lnTo>
                  <a:lnTo>
                    <a:pt x="136142" y="164796"/>
                  </a:lnTo>
                  <a:lnTo>
                    <a:pt x="162545" y="114397"/>
                  </a:lnTo>
                  <a:lnTo>
                    <a:pt x="169156" y="85938"/>
                  </a:lnTo>
                  <a:lnTo>
                    <a:pt x="166987" y="29367"/>
                  </a:lnTo>
                  <a:lnTo>
                    <a:pt x="16602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11552" y="357968"/>
              <a:ext cx="9879" cy="515898"/>
            </a:xfrm>
            <a:custGeom>
              <a:avLst/>
              <a:gdLst/>
              <a:ahLst/>
              <a:cxnLst/>
              <a:rect l="0" t="0" r="0" b="0"/>
              <a:pathLst>
                <a:path w="9879" h="515898">
                  <a:moveTo>
                    <a:pt x="9878" y="0"/>
                  </a:moveTo>
                  <a:lnTo>
                    <a:pt x="2642" y="27556"/>
                  </a:lnTo>
                  <a:lnTo>
                    <a:pt x="0" y="90018"/>
                  </a:lnTo>
                  <a:lnTo>
                    <a:pt x="2662" y="149115"/>
                  </a:lnTo>
                  <a:lnTo>
                    <a:pt x="7740" y="211079"/>
                  </a:lnTo>
                  <a:lnTo>
                    <a:pt x="9244" y="273892"/>
                  </a:lnTo>
                  <a:lnTo>
                    <a:pt x="9690" y="333837"/>
                  </a:lnTo>
                  <a:lnTo>
                    <a:pt x="9822" y="388644"/>
                  </a:lnTo>
                  <a:lnTo>
                    <a:pt x="9861" y="438808"/>
                  </a:lnTo>
                  <a:lnTo>
                    <a:pt x="9873" y="480187"/>
                  </a:lnTo>
                  <a:lnTo>
                    <a:pt x="9878" y="5158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84559" y="568538"/>
              <a:ext cx="252685" cy="10530"/>
            </a:xfrm>
            <a:custGeom>
              <a:avLst/>
              <a:gdLst/>
              <a:ahLst/>
              <a:cxnLst/>
              <a:rect l="0" t="0" r="0" b="0"/>
              <a:pathLst>
                <a:path w="252685" h="10530">
                  <a:moveTo>
                    <a:pt x="252684" y="10529"/>
                  </a:moveTo>
                  <a:lnTo>
                    <a:pt x="198540" y="10529"/>
                  </a:lnTo>
                  <a:lnTo>
                    <a:pt x="143593" y="10529"/>
                  </a:lnTo>
                  <a:lnTo>
                    <a:pt x="81613" y="9359"/>
                  </a:lnTo>
                  <a:lnTo>
                    <a:pt x="33149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00414" y="726466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10529" y="0"/>
                  </a:moveTo>
                  <a:lnTo>
                    <a:pt x="2195" y="37478"/>
                  </a:lnTo>
                  <a:lnTo>
                    <a:pt x="289" y="100212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10943" y="5369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10676" y="684352"/>
              <a:ext cx="145484" cy="185102"/>
            </a:xfrm>
            <a:custGeom>
              <a:avLst/>
              <a:gdLst/>
              <a:ahLst/>
              <a:cxnLst/>
              <a:rect l="0" t="0" r="0" b="0"/>
              <a:pathLst>
                <a:path w="145484" h="185102">
                  <a:moveTo>
                    <a:pt x="68723" y="0"/>
                  </a:moveTo>
                  <a:lnTo>
                    <a:pt x="44676" y="9575"/>
                  </a:lnTo>
                  <a:lnTo>
                    <a:pt x="23253" y="27533"/>
                  </a:lnTo>
                  <a:lnTo>
                    <a:pt x="9130" y="44992"/>
                  </a:lnTo>
                  <a:lnTo>
                    <a:pt x="1293" y="70689"/>
                  </a:lnTo>
                  <a:lnTo>
                    <a:pt x="0" y="111802"/>
                  </a:lnTo>
                  <a:lnTo>
                    <a:pt x="5424" y="133918"/>
                  </a:lnTo>
                  <a:lnTo>
                    <a:pt x="27970" y="167179"/>
                  </a:lnTo>
                  <a:lnTo>
                    <a:pt x="34535" y="174624"/>
                  </a:lnTo>
                  <a:lnTo>
                    <a:pt x="54308" y="182896"/>
                  </a:lnTo>
                  <a:lnTo>
                    <a:pt x="66132" y="185101"/>
                  </a:lnTo>
                  <a:lnTo>
                    <a:pt x="88628" y="181313"/>
                  </a:lnTo>
                  <a:lnTo>
                    <a:pt x="109155" y="170661"/>
                  </a:lnTo>
                  <a:lnTo>
                    <a:pt x="126077" y="154228"/>
                  </a:lnTo>
                  <a:lnTo>
                    <a:pt x="143168" y="119656"/>
                  </a:lnTo>
                  <a:lnTo>
                    <a:pt x="145483" y="96464"/>
                  </a:lnTo>
                  <a:lnTo>
                    <a:pt x="137438" y="52980"/>
                  </a:lnTo>
                  <a:lnTo>
                    <a:pt x="122358" y="21157"/>
                  </a:lnTo>
                  <a:lnTo>
                    <a:pt x="109718" y="9403"/>
                  </a:lnTo>
                  <a:lnTo>
                    <a:pt x="8977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68911" y="626112"/>
              <a:ext cx="231628" cy="289868"/>
            </a:xfrm>
            <a:custGeom>
              <a:avLst/>
              <a:gdLst/>
              <a:ahLst/>
              <a:cxnLst/>
              <a:rect l="0" t="0" r="0" b="0"/>
              <a:pathLst>
                <a:path w="231628" h="289868">
                  <a:moveTo>
                    <a:pt x="0" y="89825"/>
                  </a:moveTo>
                  <a:lnTo>
                    <a:pt x="0" y="143970"/>
                  </a:lnTo>
                  <a:lnTo>
                    <a:pt x="0" y="203497"/>
                  </a:lnTo>
                  <a:lnTo>
                    <a:pt x="0" y="154462"/>
                  </a:lnTo>
                  <a:lnTo>
                    <a:pt x="8406" y="101553"/>
                  </a:lnTo>
                  <a:lnTo>
                    <a:pt x="24451" y="50375"/>
                  </a:lnTo>
                  <a:lnTo>
                    <a:pt x="37774" y="29008"/>
                  </a:lnTo>
                  <a:lnTo>
                    <a:pt x="55393" y="11713"/>
                  </a:lnTo>
                  <a:lnTo>
                    <a:pt x="78042" y="2466"/>
                  </a:lnTo>
                  <a:lnTo>
                    <a:pt x="90633" y="0"/>
                  </a:lnTo>
                  <a:lnTo>
                    <a:pt x="113981" y="3500"/>
                  </a:lnTo>
                  <a:lnTo>
                    <a:pt x="134886" y="14024"/>
                  </a:lnTo>
                  <a:lnTo>
                    <a:pt x="174752" y="59350"/>
                  </a:lnTo>
                  <a:lnTo>
                    <a:pt x="207355" y="122481"/>
                  </a:lnTo>
                  <a:lnTo>
                    <a:pt x="223973" y="177774"/>
                  </a:lnTo>
                  <a:lnTo>
                    <a:pt x="230116" y="233757"/>
                  </a:lnTo>
                  <a:lnTo>
                    <a:pt x="231627" y="2898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63295" y="336911"/>
            <a:ext cx="5285307" cy="684168"/>
            <a:chOff x="663295" y="336911"/>
            <a:chExt cx="5285307" cy="684168"/>
          </a:xfrm>
        </p:grpSpPr>
        <p:sp>
          <p:nvSpPr>
            <p:cNvPr id="13" name="Freeform 12"/>
            <p:cNvSpPr/>
            <p:nvPr/>
          </p:nvSpPr>
          <p:spPr>
            <a:xfrm>
              <a:off x="3024429" y="688742"/>
              <a:ext cx="200540" cy="192542"/>
            </a:xfrm>
            <a:custGeom>
              <a:avLst/>
              <a:gdLst/>
              <a:ahLst/>
              <a:cxnLst/>
              <a:rect l="0" t="0" r="0" b="0"/>
              <a:pathLst>
                <a:path w="200540" h="192542">
                  <a:moveTo>
                    <a:pt x="176234" y="27195"/>
                  </a:moveTo>
                  <a:lnTo>
                    <a:pt x="165055" y="10428"/>
                  </a:lnTo>
                  <a:lnTo>
                    <a:pt x="157083" y="5488"/>
                  </a:lnTo>
                  <a:lnTo>
                    <a:pt x="135747" y="0"/>
                  </a:lnTo>
                  <a:lnTo>
                    <a:pt x="103017" y="2500"/>
                  </a:lnTo>
                  <a:lnTo>
                    <a:pt x="61686" y="14995"/>
                  </a:lnTo>
                  <a:lnTo>
                    <a:pt x="22445" y="45447"/>
                  </a:lnTo>
                  <a:lnTo>
                    <a:pt x="6534" y="71598"/>
                  </a:lnTo>
                  <a:lnTo>
                    <a:pt x="0" y="107162"/>
                  </a:lnTo>
                  <a:lnTo>
                    <a:pt x="3654" y="141746"/>
                  </a:lnTo>
                  <a:lnTo>
                    <a:pt x="12184" y="160385"/>
                  </a:lnTo>
                  <a:lnTo>
                    <a:pt x="17734" y="168631"/>
                  </a:lnTo>
                  <a:lnTo>
                    <a:pt x="36380" y="180913"/>
                  </a:lnTo>
                  <a:lnTo>
                    <a:pt x="61434" y="189101"/>
                  </a:lnTo>
                  <a:lnTo>
                    <a:pt x="106084" y="192541"/>
                  </a:lnTo>
                  <a:lnTo>
                    <a:pt x="131018" y="189199"/>
                  </a:lnTo>
                  <a:lnTo>
                    <a:pt x="150679" y="180696"/>
                  </a:lnTo>
                  <a:lnTo>
                    <a:pt x="159197" y="175152"/>
                  </a:lnTo>
                  <a:lnTo>
                    <a:pt x="182364" y="144994"/>
                  </a:lnTo>
                  <a:lnTo>
                    <a:pt x="198457" y="112012"/>
                  </a:lnTo>
                  <a:lnTo>
                    <a:pt x="200539" y="90628"/>
                  </a:lnTo>
                  <a:lnTo>
                    <a:pt x="192343" y="48304"/>
                  </a:lnTo>
                  <a:lnTo>
                    <a:pt x="183004" y="33457"/>
                  </a:lnTo>
                  <a:lnTo>
                    <a:pt x="165705" y="166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43815" y="424639"/>
              <a:ext cx="104248" cy="449227"/>
            </a:xfrm>
            <a:custGeom>
              <a:avLst/>
              <a:gdLst/>
              <a:ahLst/>
              <a:cxnLst/>
              <a:rect l="0" t="0" r="0" b="0"/>
              <a:pathLst>
                <a:path w="104248" h="449227">
                  <a:moveTo>
                    <a:pt x="83190" y="449226"/>
                  </a:moveTo>
                  <a:lnTo>
                    <a:pt x="72011" y="438047"/>
                  </a:lnTo>
                  <a:lnTo>
                    <a:pt x="59470" y="408739"/>
                  </a:lnTo>
                  <a:lnTo>
                    <a:pt x="51988" y="356914"/>
                  </a:lnTo>
                  <a:lnTo>
                    <a:pt x="43578" y="298497"/>
                  </a:lnTo>
                  <a:lnTo>
                    <a:pt x="35981" y="236568"/>
                  </a:lnTo>
                  <a:lnTo>
                    <a:pt x="22046" y="179275"/>
                  </a:lnTo>
                  <a:lnTo>
                    <a:pt x="4215" y="122898"/>
                  </a:lnTo>
                  <a:lnTo>
                    <a:pt x="0" y="66701"/>
                  </a:lnTo>
                  <a:lnTo>
                    <a:pt x="4858" y="30169"/>
                  </a:lnTo>
                  <a:lnTo>
                    <a:pt x="9912" y="21286"/>
                  </a:lnTo>
                  <a:lnTo>
                    <a:pt x="24885" y="8296"/>
                  </a:lnTo>
                  <a:lnTo>
                    <a:pt x="46358" y="1743"/>
                  </a:lnTo>
                  <a:lnTo>
                    <a:pt x="69160" y="0"/>
                  </a:lnTo>
                  <a:lnTo>
                    <a:pt x="104247" y="70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21720" y="652766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93254" y="0"/>
                  </a:lnTo>
                  <a:lnTo>
                    <a:pt x="383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81663" y="652440"/>
              <a:ext cx="182296" cy="179312"/>
            </a:xfrm>
            <a:custGeom>
              <a:avLst/>
              <a:gdLst/>
              <a:ahLst/>
              <a:cxnLst/>
              <a:rect l="0" t="0" r="0" b="0"/>
              <a:pathLst>
                <a:path w="182296" h="179312">
                  <a:moveTo>
                    <a:pt x="129653" y="74026"/>
                  </a:moveTo>
                  <a:lnTo>
                    <a:pt x="109409" y="30063"/>
                  </a:lnTo>
                  <a:lnTo>
                    <a:pt x="90249" y="5368"/>
                  </a:lnTo>
                  <a:lnTo>
                    <a:pt x="82327" y="1348"/>
                  </a:lnTo>
                  <a:lnTo>
                    <a:pt x="64165" y="0"/>
                  </a:lnTo>
                  <a:lnTo>
                    <a:pt x="47515" y="6421"/>
                  </a:lnTo>
                  <a:lnTo>
                    <a:pt x="32316" y="18243"/>
                  </a:lnTo>
                  <a:lnTo>
                    <a:pt x="11775" y="45799"/>
                  </a:lnTo>
                  <a:lnTo>
                    <a:pt x="2004" y="70059"/>
                  </a:lnTo>
                  <a:lnTo>
                    <a:pt x="0" y="93320"/>
                  </a:lnTo>
                  <a:lnTo>
                    <a:pt x="8246" y="136849"/>
                  </a:lnTo>
                  <a:lnTo>
                    <a:pt x="23360" y="163090"/>
                  </a:lnTo>
                  <a:lnTo>
                    <a:pt x="30715" y="167327"/>
                  </a:lnTo>
                  <a:lnTo>
                    <a:pt x="48246" y="168915"/>
                  </a:lnTo>
                  <a:lnTo>
                    <a:pt x="64616" y="162602"/>
                  </a:lnTo>
                  <a:lnTo>
                    <a:pt x="72257" y="157643"/>
                  </a:lnTo>
                  <a:lnTo>
                    <a:pt x="83866" y="142775"/>
                  </a:lnTo>
                  <a:lnTo>
                    <a:pt x="100851" y="104633"/>
                  </a:lnTo>
                  <a:lnTo>
                    <a:pt x="102034" y="84120"/>
                  </a:lnTo>
                  <a:lnTo>
                    <a:pt x="101000" y="70323"/>
                  </a:lnTo>
                  <a:lnTo>
                    <a:pt x="102362" y="71557"/>
                  </a:lnTo>
                  <a:lnTo>
                    <a:pt x="119501" y="126105"/>
                  </a:lnTo>
                  <a:lnTo>
                    <a:pt x="122885" y="136821"/>
                  </a:lnTo>
                  <a:lnTo>
                    <a:pt x="128650" y="145135"/>
                  </a:lnTo>
                  <a:lnTo>
                    <a:pt x="160001" y="166884"/>
                  </a:lnTo>
                  <a:lnTo>
                    <a:pt x="182295" y="179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871481" y="650505"/>
              <a:ext cx="164839" cy="152303"/>
            </a:xfrm>
            <a:custGeom>
              <a:avLst/>
              <a:gdLst/>
              <a:ahLst/>
              <a:cxnLst/>
              <a:rect l="0" t="0" r="0" b="0"/>
              <a:pathLst>
                <a:path w="164839" h="152303">
                  <a:moveTo>
                    <a:pt x="3006" y="33847"/>
                  </a:moveTo>
                  <a:lnTo>
                    <a:pt x="20964" y="88892"/>
                  </a:lnTo>
                  <a:lnTo>
                    <a:pt x="38155" y="148359"/>
                  </a:lnTo>
                  <a:lnTo>
                    <a:pt x="36967" y="152302"/>
                  </a:lnTo>
                  <a:lnTo>
                    <a:pt x="32665" y="151422"/>
                  </a:lnTo>
                  <a:lnTo>
                    <a:pt x="26288" y="147325"/>
                  </a:lnTo>
                  <a:lnTo>
                    <a:pt x="16083" y="133415"/>
                  </a:lnTo>
                  <a:lnTo>
                    <a:pt x="0" y="95889"/>
                  </a:lnTo>
                  <a:lnTo>
                    <a:pt x="295" y="59509"/>
                  </a:lnTo>
                  <a:lnTo>
                    <a:pt x="7792" y="24683"/>
                  </a:lnTo>
                  <a:lnTo>
                    <a:pt x="13215" y="16039"/>
                  </a:lnTo>
                  <a:lnTo>
                    <a:pt x="28600" y="3315"/>
                  </a:lnTo>
                  <a:lnTo>
                    <a:pt x="53375" y="0"/>
                  </a:lnTo>
                  <a:lnTo>
                    <a:pt x="81544" y="3596"/>
                  </a:lnTo>
                  <a:lnTo>
                    <a:pt x="105762" y="12993"/>
                  </a:lnTo>
                  <a:lnTo>
                    <a:pt x="133538" y="37027"/>
                  </a:lnTo>
                  <a:lnTo>
                    <a:pt x="155479" y="76589"/>
                  </a:lnTo>
                  <a:lnTo>
                    <a:pt x="163578" y="97297"/>
                  </a:lnTo>
                  <a:lnTo>
                    <a:pt x="164838" y="118199"/>
                  </a:lnTo>
                  <a:lnTo>
                    <a:pt x="160933" y="1496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358798" y="663295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5589" y="62092"/>
                  </a:lnTo>
                  <a:lnTo>
                    <a:pt x="9878" y="114646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306155" y="53695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400911" y="618795"/>
              <a:ext cx="115815" cy="181371"/>
            </a:xfrm>
            <a:custGeom>
              <a:avLst/>
              <a:gdLst/>
              <a:ahLst/>
              <a:cxnLst/>
              <a:rect l="0" t="0" r="0" b="0"/>
              <a:pathLst>
                <a:path w="115815" h="181371">
                  <a:moveTo>
                    <a:pt x="0" y="44500"/>
                  </a:moveTo>
                  <a:lnTo>
                    <a:pt x="27512" y="98375"/>
                  </a:lnTo>
                  <a:lnTo>
                    <a:pt x="38883" y="142619"/>
                  </a:lnTo>
                  <a:lnTo>
                    <a:pt x="39509" y="160638"/>
                  </a:lnTo>
                  <a:lnTo>
                    <a:pt x="38038" y="160530"/>
                  </a:lnTo>
                  <a:lnTo>
                    <a:pt x="35887" y="156948"/>
                  </a:lnTo>
                  <a:lnTo>
                    <a:pt x="26374" y="97386"/>
                  </a:lnTo>
                  <a:lnTo>
                    <a:pt x="29344" y="46671"/>
                  </a:lnTo>
                  <a:lnTo>
                    <a:pt x="30589" y="19339"/>
                  </a:lnTo>
                  <a:lnTo>
                    <a:pt x="35601" y="10178"/>
                  </a:lnTo>
                  <a:lnTo>
                    <a:pt x="43621" y="4071"/>
                  </a:lnTo>
                  <a:lnTo>
                    <a:pt x="53648" y="0"/>
                  </a:lnTo>
                  <a:lnTo>
                    <a:pt x="62671" y="795"/>
                  </a:lnTo>
                  <a:lnTo>
                    <a:pt x="78937" y="11038"/>
                  </a:lnTo>
                  <a:lnTo>
                    <a:pt x="95659" y="36535"/>
                  </a:lnTo>
                  <a:lnTo>
                    <a:pt x="110620" y="77762"/>
                  </a:lnTo>
                  <a:lnTo>
                    <a:pt x="114788" y="129752"/>
                  </a:lnTo>
                  <a:lnTo>
                    <a:pt x="115814" y="1813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90425" y="614198"/>
              <a:ext cx="115898" cy="185968"/>
            </a:xfrm>
            <a:custGeom>
              <a:avLst/>
              <a:gdLst/>
              <a:ahLst/>
              <a:cxnLst/>
              <a:rect l="0" t="0" r="0" b="0"/>
              <a:pathLst>
                <a:path w="115898" h="185968">
                  <a:moveTo>
                    <a:pt x="0" y="112268"/>
                  </a:moveTo>
                  <a:lnTo>
                    <a:pt x="61110" y="93140"/>
                  </a:lnTo>
                  <a:lnTo>
                    <a:pt x="101758" y="69148"/>
                  </a:lnTo>
                  <a:lnTo>
                    <a:pt x="109953" y="62465"/>
                  </a:lnTo>
                  <a:lnTo>
                    <a:pt x="114246" y="53329"/>
                  </a:lnTo>
                  <a:lnTo>
                    <a:pt x="115897" y="30701"/>
                  </a:lnTo>
                  <a:lnTo>
                    <a:pt x="112359" y="21625"/>
                  </a:lnTo>
                  <a:lnTo>
                    <a:pt x="99070" y="8421"/>
                  </a:lnTo>
                  <a:lnTo>
                    <a:pt x="78346" y="1773"/>
                  </a:lnTo>
                  <a:lnTo>
                    <a:pt x="66269" y="0"/>
                  </a:lnTo>
                  <a:lnTo>
                    <a:pt x="46610" y="4269"/>
                  </a:lnTo>
                  <a:lnTo>
                    <a:pt x="38092" y="8683"/>
                  </a:lnTo>
                  <a:lnTo>
                    <a:pt x="25508" y="22947"/>
                  </a:lnTo>
                  <a:lnTo>
                    <a:pt x="7898" y="60699"/>
                  </a:lnTo>
                  <a:lnTo>
                    <a:pt x="2340" y="97118"/>
                  </a:lnTo>
                  <a:lnTo>
                    <a:pt x="6282" y="131956"/>
                  </a:lnTo>
                  <a:lnTo>
                    <a:pt x="14880" y="150654"/>
                  </a:lnTo>
                  <a:lnTo>
                    <a:pt x="42113" y="1859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50762" y="621506"/>
              <a:ext cx="229218" cy="399573"/>
            </a:xfrm>
            <a:custGeom>
              <a:avLst/>
              <a:gdLst/>
              <a:ahLst/>
              <a:cxnLst/>
              <a:rect l="0" t="0" r="0" b="0"/>
              <a:pathLst>
                <a:path w="229218" h="399573">
                  <a:moveTo>
                    <a:pt x="92347" y="94431"/>
                  </a:moveTo>
                  <a:lnTo>
                    <a:pt x="97936" y="77664"/>
                  </a:lnTo>
                  <a:lnTo>
                    <a:pt x="97560" y="60073"/>
                  </a:lnTo>
                  <a:lnTo>
                    <a:pt x="87787" y="20184"/>
                  </a:lnTo>
                  <a:lnTo>
                    <a:pt x="82288" y="12178"/>
                  </a:lnTo>
                  <a:lnTo>
                    <a:pt x="66819" y="162"/>
                  </a:lnTo>
                  <a:lnTo>
                    <a:pt x="57780" y="0"/>
                  </a:lnTo>
                  <a:lnTo>
                    <a:pt x="38379" y="9178"/>
                  </a:lnTo>
                  <a:lnTo>
                    <a:pt x="24297" y="24955"/>
                  </a:lnTo>
                  <a:lnTo>
                    <a:pt x="5725" y="69269"/>
                  </a:lnTo>
                  <a:lnTo>
                    <a:pt x="0" y="109333"/>
                  </a:lnTo>
                  <a:lnTo>
                    <a:pt x="4900" y="130690"/>
                  </a:lnTo>
                  <a:lnTo>
                    <a:pt x="9483" y="139661"/>
                  </a:lnTo>
                  <a:lnTo>
                    <a:pt x="16047" y="143302"/>
                  </a:lnTo>
                  <a:lnTo>
                    <a:pt x="23932" y="143389"/>
                  </a:lnTo>
                  <a:lnTo>
                    <a:pt x="61805" y="132308"/>
                  </a:lnTo>
                  <a:lnTo>
                    <a:pt x="69646" y="126701"/>
                  </a:lnTo>
                  <a:lnTo>
                    <a:pt x="100304" y="88196"/>
                  </a:lnTo>
                  <a:lnTo>
                    <a:pt x="104671" y="89104"/>
                  </a:lnTo>
                  <a:lnTo>
                    <a:pt x="107581" y="95559"/>
                  </a:lnTo>
                  <a:lnTo>
                    <a:pt x="113806" y="155628"/>
                  </a:lnTo>
                  <a:lnTo>
                    <a:pt x="121585" y="210548"/>
                  </a:lnTo>
                  <a:lnTo>
                    <a:pt x="129058" y="272046"/>
                  </a:lnTo>
                  <a:lnTo>
                    <a:pt x="134563" y="330944"/>
                  </a:lnTo>
                  <a:lnTo>
                    <a:pt x="143385" y="394075"/>
                  </a:lnTo>
                  <a:lnTo>
                    <a:pt x="142750" y="399479"/>
                  </a:lnTo>
                  <a:lnTo>
                    <a:pt x="141157" y="399572"/>
                  </a:lnTo>
                  <a:lnTo>
                    <a:pt x="138925" y="396124"/>
                  </a:lnTo>
                  <a:lnTo>
                    <a:pt x="135783" y="368916"/>
                  </a:lnTo>
                  <a:lnTo>
                    <a:pt x="141288" y="347446"/>
                  </a:lnTo>
                  <a:lnTo>
                    <a:pt x="157540" y="318747"/>
                  </a:lnTo>
                  <a:lnTo>
                    <a:pt x="171624" y="304092"/>
                  </a:lnTo>
                  <a:lnTo>
                    <a:pt x="229217" y="2734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29532" y="631709"/>
              <a:ext cx="142434" cy="153129"/>
            </a:xfrm>
            <a:custGeom>
              <a:avLst/>
              <a:gdLst/>
              <a:ahLst/>
              <a:cxnLst/>
              <a:rect l="0" t="0" r="0" b="0"/>
              <a:pathLst>
                <a:path w="142434" h="153129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7669" y="94146"/>
                  </a:lnTo>
                  <a:lnTo>
                    <a:pt x="30645" y="133631"/>
                  </a:lnTo>
                  <a:lnTo>
                    <a:pt x="37246" y="141730"/>
                  </a:lnTo>
                  <a:lnTo>
                    <a:pt x="57058" y="150729"/>
                  </a:lnTo>
                  <a:lnTo>
                    <a:pt x="68892" y="153128"/>
                  </a:lnTo>
                  <a:lnTo>
                    <a:pt x="79121" y="152389"/>
                  </a:lnTo>
                  <a:lnTo>
                    <a:pt x="96726" y="145327"/>
                  </a:lnTo>
                  <a:lnTo>
                    <a:pt x="119791" y="128198"/>
                  </a:lnTo>
                  <a:lnTo>
                    <a:pt x="135854" y="102716"/>
                  </a:lnTo>
                  <a:lnTo>
                    <a:pt x="142433" y="67349"/>
                  </a:lnTo>
                  <a:lnTo>
                    <a:pt x="137733" y="43971"/>
                  </a:lnTo>
                  <a:lnTo>
                    <a:pt x="12414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44580" y="631626"/>
              <a:ext cx="151255" cy="158012"/>
            </a:xfrm>
            <a:custGeom>
              <a:avLst/>
              <a:gdLst/>
              <a:ahLst/>
              <a:cxnLst/>
              <a:rect l="0" t="0" r="0" b="0"/>
              <a:pathLst>
                <a:path w="151255" h="158012">
                  <a:moveTo>
                    <a:pt x="67026" y="115897"/>
                  </a:moveTo>
                  <a:lnTo>
                    <a:pt x="75359" y="78419"/>
                  </a:lnTo>
                  <a:lnTo>
                    <a:pt x="73784" y="43571"/>
                  </a:lnTo>
                  <a:lnTo>
                    <a:pt x="67690" y="22921"/>
                  </a:lnTo>
                  <a:lnTo>
                    <a:pt x="57182" y="5944"/>
                  </a:lnTo>
                  <a:lnTo>
                    <a:pt x="49935" y="1651"/>
                  </a:lnTo>
                  <a:lnTo>
                    <a:pt x="32524" y="0"/>
                  </a:lnTo>
                  <a:lnTo>
                    <a:pt x="25307" y="3537"/>
                  </a:lnTo>
                  <a:lnTo>
                    <a:pt x="14169" y="16826"/>
                  </a:lnTo>
                  <a:lnTo>
                    <a:pt x="1322" y="44039"/>
                  </a:lnTo>
                  <a:lnTo>
                    <a:pt x="0" y="64073"/>
                  </a:lnTo>
                  <a:lnTo>
                    <a:pt x="8682" y="105530"/>
                  </a:lnTo>
                  <a:lnTo>
                    <a:pt x="15262" y="112495"/>
                  </a:lnTo>
                  <a:lnTo>
                    <a:pt x="35051" y="120234"/>
                  </a:lnTo>
                  <a:lnTo>
                    <a:pt x="44540" y="118788"/>
                  </a:lnTo>
                  <a:lnTo>
                    <a:pt x="61321" y="107823"/>
                  </a:lnTo>
                  <a:lnTo>
                    <a:pt x="70340" y="88132"/>
                  </a:lnTo>
                  <a:lnTo>
                    <a:pt x="72744" y="76330"/>
                  </a:lnTo>
                  <a:lnTo>
                    <a:pt x="75518" y="73141"/>
                  </a:lnTo>
                  <a:lnTo>
                    <a:pt x="78536" y="75695"/>
                  </a:lnTo>
                  <a:lnTo>
                    <a:pt x="97571" y="116365"/>
                  </a:lnTo>
                  <a:lnTo>
                    <a:pt x="128951" y="143762"/>
                  </a:lnTo>
                  <a:lnTo>
                    <a:pt x="151254" y="1580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327419" y="336911"/>
              <a:ext cx="52644" cy="421141"/>
            </a:xfrm>
            <a:custGeom>
              <a:avLst/>
              <a:gdLst/>
              <a:ahLst/>
              <a:cxnLst/>
              <a:rect l="0" t="0" r="0" b="0"/>
              <a:pathLst>
                <a:path w="52644" h="421141">
                  <a:moveTo>
                    <a:pt x="0" y="0"/>
                  </a:moveTo>
                  <a:lnTo>
                    <a:pt x="3120" y="57264"/>
                  </a:lnTo>
                  <a:lnTo>
                    <a:pt x="11453" y="106655"/>
                  </a:lnTo>
                  <a:lnTo>
                    <a:pt x="21332" y="161453"/>
                  </a:lnTo>
                  <a:lnTo>
                    <a:pt x="31667" y="219024"/>
                  </a:lnTo>
                  <a:lnTo>
                    <a:pt x="39019" y="276246"/>
                  </a:lnTo>
                  <a:lnTo>
                    <a:pt x="41197" y="331415"/>
                  </a:lnTo>
                  <a:lnTo>
                    <a:pt x="47522" y="386389"/>
                  </a:lnTo>
                  <a:lnTo>
                    <a:pt x="52643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474818" y="631709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3293" y="27556"/>
                  </a:lnTo>
                  <a:lnTo>
                    <a:pt x="651" y="8377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64290" y="43166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632751" y="421139"/>
              <a:ext cx="10524" cy="347442"/>
            </a:xfrm>
            <a:custGeom>
              <a:avLst/>
              <a:gdLst/>
              <a:ahLst/>
              <a:cxnLst/>
              <a:rect l="0" t="0" r="0" b="0"/>
              <a:pathLst>
                <a:path w="10524" h="347442">
                  <a:moveTo>
                    <a:pt x="10523" y="0"/>
                  </a:moveTo>
                  <a:lnTo>
                    <a:pt x="2190" y="37478"/>
                  </a:lnTo>
                  <a:lnTo>
                    <a:pt x="429" y="94491"/>
                  </a:lnTo>
                  <a:lnTo>
                    <a:pt x="124" y="144851"/>
                  </a:lnTo>
                  <a:lnTo>
                    <a:pt x="21" y="205864"/>
                  </a:lnTo>
                  <a:lnTo>
                    <a:pt x="0" y="262976"/>
                  </a:lnTo>
                  <a:lnTo>
                    <a:pt x="7231" y="322627"/>
                  </a:lnTo>
                  <a:lnTo>
                    <a:pt x="10523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90632" y="589595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113777" y="2340"/>
                  </a:lnTo>
                  <a:lnTo>
                    <a:pt x="62075" y="1666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759088" y="631709"/>
              <a:ext cx="84229" cy="84229"/>
            </a:xfrm>
            <a:custGeom>
              <a:avLst/>
              <a:gdLst/>
              <a:ahLst/>
              <a:cxnLst/>
              <a:rect l="0" t="0" r="0" b="0"/>
              <a:pathLst>
                <a:path w="84229" h="84229">
                  <a:moveTo>
                    <a:pt x="0" y="0"/>
                  </a:moveTo>
                  <a:lnTo>
                    <a:pt x="49498" y="59593"/>
                  </a:lnTo>
                  <a:lnTo>
                    <a:pt x="84228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59088" y="631709"/>
              <a:ext cx="189514" cy="368499"/>
            </a:xfrm>
            <a:custGeom>
              <a:avLst/>
              <a:gdLst/>
              <a:ahLst/>
              <a:cxnLst/>
              <a:rect l="0" t="0" r="0" b="0"/>
              <a:pathLst>
                <a:path w="189514" h="368499">
                  <a:moveTo>
                    <a:pt x="189513" y="0"/>
                  </a:moveTo>
                  <a:lnTo>
                    <a:pt x="160204" y="34898"/>
                  </a:lnTo>
                  <a:lnTo>
                    <a:pt x="134513" y="87784"/>
                  </a:lnTo>
                  <a:lnTo>
                    <a:pt x="108329" y="141083"/>
                  </a:lnTo>
                  <a:lnTo>
                    <a:pt x="81971" y="204424"/>
                  </a:lnTo>
                  <a:lnTo>
                    <a:pt x="65622" y="236045"/>
                  </a:lnTo>
                  <a:lnTo>
                    <a:pt x="44028" y="288652"/>
                  </a:lnTo>
                  <a:lnTo>
                    <a:pt x="13438" y="348726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63295" y="852808"/>
              <a:ext cx="5243192" cy="147400"/>
            </a:xfrm>
            <a:custGeom>
              <a:avLst/>
              <a:gdLst/>
              <a:ahLst/>
              <a:cxnLst/>
              <a:rect l="0" t="0" r="0" b="0"/>
              <a:pathLst>
                <a:path w="5243192" h="147400">
                  <a:moveTo>
                    <a:pt x="5243191" y="21057"/>
                  </a:moveTo>
                  <a:lnTo>
                    <a:pt x="5188147" y="4268"/>
                  </a:lnTo>
                  <a:lnTo>
                    <a:pt x="5136739" y="843"/>
                  </a:lnTo>
                  <a:lnTo>
                    <a:pt x="5081524" y="166"/>
                  </a:lnTo>
                  <a:lnTo>
                    <a:pt x="5025557" y="33"/>
                  </a:lnTo>
                  <a:lnTo>
                    <a:pt x="4969441" y="6"/>
                  </a:lnTo>
                  <a:lnTo>
                    <a:pt x="4907708" y="1"/>
                  </a:lnTo>
                  <a:lnTo>
                    <a:pt x="4846423" y="0"/>
                  </a:lnTo>
                  <a:lnTo>
                    <a:pt x="4795218" y="0"/>
                  </a:lnTo>
                  <a:lnTo>
                    <a:pt x="4737282" y="0"/>
                  </a:lnTo>
                  <a:lnTo>
                    <a:pt x="4682551" y="0"/>
                  </a:lnTo>
                  <a:lnTo>
                    <a:pt x="4631629" y="1170"/>
                  </a:lnTo>
                  <a:lnTo>
                    <a:pt x="4572438" y="8333"/>
                  </a:lnTo>
                  <a:lnTo>
                    <a:pt x="4517635" y="9878"/>
                  </a:lnTo>
                  <a:lnTo>
                    <a:pt x="4461233" y="10336"/>
                  </a:lnTo>
                  <a:lnTo>
                    <a:pt x="4400068" y="10471"/>
                  </a:lnTo>
                  <a:lnTo>
                    <a:pt x="4337491" y="10511"/>
                  </a:lnTo>
                  <a:lnTo>
                    <a:pt x="4280735" y="13643"/>
                  </a:lnTo>
                  <a:lnTo>
                    <a:pt x="4228043" y="18860"/>
                  </a:lnTo>
                  <a:lnTo>
                    <a:pt x="4164858" y="23526"/>
                  </a:lnTo>
                  <a:lnTo>
                    <a:pt x="4118184" y="28003"/>
                  </a:lnTo>
                  <a:lnTo>
                    <a:pt x="4070144" y="29993"/>
                  </a:lnTo>
                  <a:lnTo>
                    <a:pt x="4024617" y="30878"/>
                  </a:lnTo>
                  <a:lnTo>
                    <a:pt x="3965763" y="31376"/>
                  </a:lnTo>
                  <a:lnTo>
                    <a:pt x="3909544" y="37133"/>
                  </a:lnTo>
                  <a:lnTo>
                    <a:pt x="3853159" y="40638"/>
                  </a:lnTo>
                  <a:lnTo>
                    <a:pt x="3801358" y="41677"/>
                  </a:lnTo>
                  <a:lnTo>
                    <a:pt x="3739605" y="41984"/>
                  </a:lnTo>
                  <a:lnTo>
                    <a:pt x="3686213" y="47665"/>
                  </a:lnTo>
                  <a:lnTo>
                    <a:pt x="3622741" y="51659"/>
                  </a:lnTo>
                  <a:lnTo>
                    <a:pt x="3561770" y="52351"/>
                  </a:lnTo>
                  <a:lnTo>
                    <a:pt x="3512509" y="52556"/>
                  </a:lnTo>
                  <a:lnTo>
                    <a:pt x="3453942" y="55745"/>
                  </a:lnTo>
                  <a:lnTo>
                    <a:pt x="3398931" y="60970"/>
                  </a:lnTo>
                  <a:lnTo>
                    <a:pt x="3335838" y="62519"/>
                  </a:lnTo>
                  <a:lnTo>
                    <a:pt x="3272598" y="63042"/>
                  </a:lnTo>
                  <a:lnTo>
                    <a:pt x="3215046" y="70381"/>
                  </a:lnTo>
                  <a:lnTo>
                    <a:pt x="3155498" y="73044"/>
                  </a:lnTo>
                  <a:lnTo>
                    <a:pt x="3093346" y="73570"/>
                  </a:lnTo>
                  <a:lnTo>
                    <a:pt x="3034838" y="74844"/>
                  </a:lnTo>
                  <a:lnTo>
                    <a:pt x="2986453" y="80927"/>
                  </a:lnTo>
                  <a:lnTo>
                    <a:pt x="2927590" y="83576"/>
                  </a:lnTo>
                  <a:lnTo>
                    <a:pt x="2865313" y="84099"/>
                  </a:lnTo>
                  <a:lnTo>
                    <a:pt x="2805092" y="84202"/>
                  </a:lnTo>
                  <a:lnTo>
                    <a:pt x="2745016" y="84223"/>
                  </a:lnTo>
                  <a:lnTo>
                    <a:pt x="2694430" y="84226"/>
                  </a:lnTo>
                  <a:lnTo>
                    <a:pt x="2642396" y="84227"/>
                  </a:lnTo>
                  <a:lnTo>
                    <a:pt x="2593054" y="87347"/>
                  </a:lnTo>
                  <a:lnTo>
                    <a:pt x="2545679" y="92561"/>
                  </a:lnTo>
                  <a:lnTo>
                    <a:pt x="2482858" y="94323"/>
                  </a:lnTo>
                  <a:lnTo>
                    <a:pt x="2433999" y="94628"/>
                  </a:lnTo>
                  <a:lnTo>
                    <a:pt x="2382478" y="94718"/>
                  </a:lnTo>
                  <a:lnTo>
                    <a:pt x="2330168" y="94745"/>
                  </a:lnTo>
                  <a:lnTo>
                    <a:pt x="2277623" y="94753"/>
                  </a:lnTo>
                  <a:lnTo>
                    <a:pt x="2225010" y="100345"/>
                  </a:lnTo>
                  <a:lnTo>
                    <a:pt x="2172376" y="103821"/>
                  </a:lnTo>
                  <a:lnTo>
                    <a:pt x="2119736" y="104851"/>
                  </a:lnTo>
                  <a:lnTo>
                    <a:pt x="2067095" y="105156"/>
                  </a:lnTo>
                  <a:lnTo>
                    <a:pt x="2014452" y="105247"/>
                  </a:lnTo>
                  <a:lnTo>
                    <a:pt x="1961810" y="105274"/>
                  </a:lnTo>
                  <a:lnTo>
                    <a:pt x="1909167" y="105281"/>
                  </a:lnTo>
                  <a:lnTo>
                    <a:pt x="1856525" y="105284"/>
                  </a:lnTo>
                  <a:lnTo>
                    <a:pt x="1803882" y="110874"/>
                  </a:lnTo>
                  <a:lnTo>
                    <a:pt x="1751240" y="114350"/>
                  </a:lnTo>
                  <a:lnTo>
                    <a:pt x="1698598" y="115380"/>
                  </a:lnTo>
                  <a:lnTo>
                    <a:pt x="1645955" y="115685"/>
                  </a:lnTo>
                  <a:lnTo>
                    <a:pt x="1593312" y="115775"/>
                  </a:lnTo>
                  <a:lnTo>
                    <a:pt x="1540670" y="115802"/>
                  </a:lnTo>
                  <a:lnTo>
                    <a:pt x="1488027" y="115810"/>
                  </a:lnTo>
                  <a:lnTo>
                    <a:pt x="1435385" y="115812"/>
                  </a:lnTo>
                  <a:lnTo>
                    <a:pt x="1382743" y="115813"/>
                  </a:lnTo>
                  <a:lnTo>
                    <a:pt x="1330100" y="115813"/>
                  </a:lnTo>
                  <a:lnTo>
                    <a:pt x="1267146" y="115813"/>
                  </a:lnTo>
                  <a:lnTo>
                    <a:pt x="1216821" y="115813"/>
                  </a:lnTo>
                  <a:lnTo>
                    <a:pt x="1164865" y="115813"/>
                  </a:lnTo>
                  <a:lnTo>
                    <a:pt x="1112426" y="115813"/>
                  </a:lnTo>
                  <a:lnTo>
                    <a:pt x="1058673" y="115813"/>
                  </a:lnTo>
                  <a:lnTo>
                    <a:pt x="999983" y="116983"/>
                  </a:lnTo>
                  <a:lnTo>
                    <a:pt x="946198" y="123049"/>
                  </a:lnTo>
                  <a:lnTo>
                    <a:pt x="898937" y="125366"/>
                  </a:lnTo>
                  <a:lnTo>
                    <a:pt x="848408" y="126053"/>
                  </a:lnTo>
                  <a:lnTo>
                    <a:pt x="797562" y="126256"/>
                  </a:lnTo>
                  <a:lnTo>
                    <a:pt x="734747" y="126325"/>
                  </a:lnTo>
                  <a:lnTo>
                    <a:pt x="683686" y="126337"/>
                  </a:lnTo>
                  <a:lnTo>
                    <a:pt x="634632" y="126340"/>
                  </a:lnTo>
                  <a:lnTo>
                    <a:pt x="587342" y="129461"/>
                  </a:lnTo>
                  <a:lnTo>
                    <a:pt x="536285" y="134675"/>
                  </a:lnTo>
                  <a:lnTo>
                    <a:pt x="484113" y="136220"/>
                  </a:lnTo>
                  <a:lnTo>
                    <a:pt x="431610" y="136678"/>
                  </a:lnTo>
                  <a:lnTo>
                    <a:pt x="382128" y="136813"/>
                  </a:lnTo>
                  <a:lnTo>
                    <a:pt x="334711" y="139973"/>
                  </a:lnTo>
                  <a:lnTo>
                    <a:pt x="271876" y="145932"/>
                  </a:lnTo>
                  <a:lnTo>
                    <a:pt x="214404" y="147109"/>
                  </a:lnTo>
                  <a:lnTo>
                    <a:pt x="154872" y="147341"/>
                  </a:lnTo>
                  <a:lnTo>
                    <a:pt x="104380" y="147382"/>
                  </a:lnTo>
                  <a:lnTo>
                    <a:pt x="52374" y="147394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6138114" y="331748"/>
            <a:ext cx="2821638" cy="721102"/>
            <a:chOff x="6138114" y="331748"/>
            <a:chExt cx="2821638" cy="721102"/>
          </a:xfrm>
        </p:grpSpPr>
        <p:sp>
          <p:nvSpPr>
            <p:cNvPr id="34" name="Freeform 33"/>
            <p:cNvSpPr/>
            <p:nvPr/>
          </p:nvSpPr>
          <p:spPr>
            <a:xfrm>
              <a:off x="6138114" y="601587"/>
              <a:ext cx="136871" cy="9066"/>
            </a:xfrm>
            <a:custGeom>
              <a:avLst/>
              <a:gdLst/>
              <a:ahLst/>
              <a:cxnLst/>
              <a:rect l="0" t="0" r="0" b="0"/>
              <a:pathLst>
                <a:path w="136871" h="9066">
                  <a:moveTo>
                    <a:pt x="136870" y="9065"/>
                  </a:moveTo>
                  <a:lnTo>
                    <a:pt x="78253" y="0"/>
                  </a:lnTo>
                  <a:lnTo>
                    <a:pt x="24776" y="7063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479965" y="331748"/>
              <a:ext cx="289859" cy="468418"/>
            </a:xfrm>
            <a:custGeom>
              <a:avLst/>
              <a:gdLst/>
              <a:ahLst/>
              <a:cxnLst/>
              <a:rect l="0" t="0" r="0" b="0"/>
              <a:pathLst>
                <a:path w="289859" h="468418">
                  <a:moveTo>
                    <a:pt x="5589" y="468417"/>
                  </a:moveTo>
                  <a:lnTo>
                    <a:pt x="0" y="451650"/>
                  </a:lnTo>
                  <a:lnTo>
                    <a:pt x="375" y="434059"/>
                  </a:lnTo>
                  <a:lnTo>
                    <a:pt x="13308" y="382654"/>
                  </a:lnTo>
                  <a:lnTo>
                    <a:pt x="26785" y="327431"/>
                  </a:lnTo>
                  <a:lnTo>
                    <a:pt x="40712" y="266133"/>
                  </a:lnTo>
                  <a:lnTo>
                    <a:pt x="51221" y="217539"/>
                  </a:lnTo>
                  <a:lnTo>
                    <a:pt x="61744" y="166095"/>
                  </a:lnTo>
                  <a:lnTo>
                    <a:pt x="74610" y="104716"/>
                  </a:lnTo>
                  <a:lnTo>
                    <a:pt x="81484" y="50651"/>
                  </a:lnTo>
                  <a:lnTo>
                    <a:pt x="93760" y="5830"/>
                  </a:lnTo>
                  <a:lnTo>
                    <a:pt x="99465" y="928"/>
                  </a:lnTo>
                  <a:lnTo>
                    <a:pt x="106777" y="0"/>
                  </a:lnTo>
                  <a:lnTo>
                    <a:pt x="123091" y="5208"/>
                  </a:lnTo>
                  <a:lnTo>
                    <a:pt x="138141" y="15322"/>
                  </a:lnTo>
                  <a:lnTo>
                    <a:pt x="159768" y="45348"/>
                  </a:lnTo>
                  <a:lnTo>
                    <a:pt x="186737" y="102785"/>
                  </a:lnTo>
                  <a:lnTo>
                    <a:pt x="207488" y="162227"/>
                  </a:lnTo>
                  <a:lnTo>
                    <a:pt x="222852" y="214653"/>
                  </a:lnTo>
                  <a:lnTo>
                    <a:pt x="240683" y="277145"/>
                  </a:lnTo>
                  <a:lnTo>
                    <a:pt x="258267" y="339648"/>
                  </a:lnTo>
                  <a:lnTo>
                    <a:pt x="275820" y="401634"/>
                  </a:lnTo>
                  <a:lnTo>
                    <a:pt x="289858" y="4473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527669" y="642238"/>
              <a:ext cx="168456" cy="10529"/>
            </a:xfrm>
            <a:custGeom>
              <a:avLst/>
              <a:gdLst/>
              <a:ahLst/>
              <a:cxnLst/>
              <a:rect l="0" t="0" r="0" b="0"/>
              <a:pathLst>
                <a:path w="168456" h="10529">
                  <a:moveTo>
                    <a:pt x="168455" y="0"/>
                  </a:moveTo>
                  <a:lnTo>
                    <a:pt x="109838" y="0"/>
                  </a:lnTo>
                  <a:lnTo>
                    <a:pt x="55664" y="72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811938" y="607098"/>
              <a:ext cx="173000" cy="182703"/>
            </a:xfrm>
            <a:custGeom>
              <a:avLst/>
              <a:gdLst/>
              <a:ahLst/>
              <a:cxnLst/>
              <a:rect l="0" t="0" r="0" b="0"/>
              <a:pathLst>
                <a:path w="173000" h="182703">
                  <a:moveTo>
                    <a:pt x="0" y="24611"/>
                  </a:moveTo>
                  <a:lnTo>
                    <a:pt x="17959" y="85722"/>
                  </a:lnTo>
                  <a:lnTo>
                    <a:pt x="40738" y="140154"/>
                  </a:lnTo>
                  <a:lnTo>
                    <a:pt x="49114" y="177519"/>
                  </a:lnTo>
                  <a:lnTo>
                    <a:pt x="49120" y="182702"/>
                  </a:lnTo>
                  <a:lnTo>
                    <a:pt x="47954" y="182648"/>
                  </a:lnTo>
                  <a:lnTo>
                    <a:pt x="43539" y="170889"/>
                  </a:lnTo>
                  <a:lnTo>
                    <a:pt x="34293" y="115680"/>
                  </a:lnTo>
                  <a:lnTo>
                    <a:pt x="37709" y="54039"/>
                  </a:lnTo>
                  <a:lnTo>
                    <a:pt x="51987" y="16563"/>
                  </a:lnTo>
                  <a:lnTo>
                    <a:pt x="60394" y="8717"/>
                  </a:lnTo>
                  <a:lnTo>
                    <a:pt x="82214" y="0"/>
                  </a:lnTo>
                  <a:lnTo>
                    <a:pt x="92243" y="15"/>
                  </a:lnTo>
                  <a:lnTo>
                    <a:pt x="109627" y="6271"/>
                  </a:lnTo>
                  <a:lnTo>
                    <a:pt x="132568" y="28536"/>
                  </a:lnTo>
                  <a:lnTo>
                    <a:pt x="156898" y="77771"/>
                  </a:lnTo>
                  <a:lnTo>
                    <a:pt x="172999" y="127625"/>
                  </a:lnTo>
                  <a:lnTo>
                    <a:pt x="168456" y="1509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022507" y="621181"/>
              <a:ext cx="63173" cy="115814"/>
            </a:xfrm>
            <a:custGeom>
              <a:avLst/>
              <a:gdLst/>
              <a:ahLst/>
              <a:cxnLst/>
              <a:rect l="0" t="0" r="0" b="0"/>
              <a:pathLst>
                <a:path w="63173" h="115814">
                  <a:moveTo>
                    <a:pt x="0" y="0"/>
                  </a:moveTo>
                  <a:lnTo>
                    <a:pt x="19129" y="52705"/>
                  </a:lnTo>
                  <a:lnTo>
                    <a:pt x="63172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033036" y="589595"/>
              <a:ext cx="126343" cy="463255"/>
            </a:xfrm>
            <a:custGeom>
              <a:avLst/>
              <a:gdLst/>
              <a:ahLst/>
              <a:cxnLst/>
              <a:rect l="0" t="0" r="0" b="0"/>
              <a:pathLst>
                <a:path w="126343" h="463255">
                  <a:moveTo>
                    <a:pt x="126342" y="0"/>
                  </a:moveTo>
                  <a:lnTo>
                    <a:pt x="115164" y="16768"/>
                  </a:lnTo>
                  <a:lnTo>
                    <a:pt x="103467" y="75446"/>
                  </a:lnTo>
                  <a:lnTo>
                    <a:pt x="90888" y="130197"/>
                  </a:lnTo>
                  <a:lnTo>
                    <a:pt x="77138" y="193308"/>
                  </a:lnTo>
                  <a:lnTo>
                    <a:pt x="60037" y="252047"/>
                  </a:lnTo>
                  <a:lnTo>
                    <a:pt x="40065" y="308710"/>
                  </a:lnTo>
                  <a:lnTo>
                    <a:pt x="24855" y="364963"/>
                  </a:lnTo>
                  <a:lnTo>
                    <a:pt x="10586" y="418016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527876" y="545308"/>
              <a:ext cx="161990" cy="213747"/>
            </a:xfrm>
            <a:custGeom>
              <a:avLst/>
              <a:gdLst/>
              <a:ahLst/>
              <a:cxnLst/>
              <a:rect l="0" t="0" r="0" b="0"/>
              <a:pathLst>
                <a:path w="161990" h="213747">
                  <a:moveTo>
                    <a:pt x="0" y="54816"/>
                  </a:moveTo>
                  <a:lnTo>
                    <a:pt x="0" y="103747"/>
                  </a:lnTo>
                  <a:lnTo>
                    <a:pt x="3119" y="151592"/>
                  </a:lnTo>
                  <a:lnTo>
                    <a:pt x="15618" y="213746"/>
                  </a:lnTo>
                  <a:lnTo>
                    <a:pt x="15091" y="213412"/>
                  </a:lnTo>
                  <a:lnTo>
                    <a:pt x="13570" y="209679"/>
                  </a:lnTo>
                  <a:lnTo>
                    <a:pt x="10928" y="157387"/>
                  </a:lnTo>
                  <a:lnTo>
                    <a:pt x="10607" y="103413"/>
                  </a:lnTo>
                  <a:lnTo>
                    <a:pt x="11713" y="48861"/>
                  </a:lnTo>
                  <a:lnTo>
                    <a:pt x="16124" y="25263"/>
                  </a:lnTo>
                  <a:lnTo>
                    <a:pt x="21278" y="16397"/>
                  </a:lnTo>
                  <a:lnTo>
                    <a:pt x="36363" y="3426"/>
                  </a:lnTo>
                  <a:lnTo>
                    <a:pt x="57885" y="0"/>
                  </a:lnTo>
                  <a:lnTo>
                    <a:pt x="70175" y="725"/>
                  </a:lnTo>
                  <a:lnTo>
                    <a:pt x="90070" y="10888"/>
                  </a:lnTo>
                  <a:lnTo>
                    <a:pt x="105541" y="27104"/>
                  </a:lnTo>
                  <a:lnTo>
                    <a:pt x="140003" y="86741"/>
                  </a:lnTo>
                  <a:lnTo>
                    <a:pt x="160925" y="139089"/>
                  </a:lnTo>
                  <a:lnTo>
                    <a:pt x="161989" y="160121"/>
                  </a:lnTo>
                  <a:lnTo>
                    <a:pt x="157927" y="2022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770031" y="579067"/>
              <a:ext cx="123641" cy="210592"/>
            </a:xfrm>
            <a:custGeom>
              <a:avLst/>
              <a:gdLst/>
              <a:ahLst/>
              <a:cxnLst/>
              <a:rect l="0" t="0" r="0" b="0"/>
              <a:pathLst>
                <a:path w="123641" h="210592">
                  <a:moveTo>
                    <a:pt x="0" y="0"/>
                  </a:moveTo>
                  <a:lnTo>
                    <a:pt x="0" y="54144"/>
                  </a:lnTo>
                  <a:lnTo>
                    <a:pt x="7236" y="115794"/>
                  </a:lnTo>
                  <a:lnTo>
                    <a:pt x="11893" y="154282"/>
                  </a:lnTo>
                  <a:lnTo>
                    <a:pt x="27051" y="187263"/>
                  </a:lnTo>
                  <a:lnTo>
                    <a:pt x="39708" y="204501"/>
                  </a:lnTo>
                  <a:lnTo>
                    <a:pt x="47529" y="208863"/>
                  </a:lnTo>
                  <a:lnTo>
                    <a:pt x="65578" y="210591"/>
                  </a:lnTo>
                  <a:lnTo>
                    <a:pt x="82178" y="204340"/>
                  </a:lnTo>
                  <a:lnTo>
                    <a:pt x="89880" y="199398"/>
                  </a:lnTo>
                  <a:lnTo>
                    <a:pt x="101558" y="184547"/>
                  </a:lnTo>
                  <a:lnTo>
                    <a:pt x="118586" y="140829"/>
                  </a:lnTo>
                  <a:lnTo>
                    <a:pt x="123640" y="81067"/>
                  </a:lnTo>
                  <a:lnTo>
                    <a:pt x="114586" y="36160"/>
                  </a:lnTo>
                  <a:lnTo>
                    <a:pt x="105285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970073" y="569779"/>
              <a:ext cx="252685" cy="240916"/>
            </a:xfrm>
            <a:custGeom>
              <a:avLst/>
              <a:gdLst/>
              <a:ahLst/>
              <a:cxnLst/>
              <a:rect l="0" t="0" r="0" b="0"/>
              <a:pathLst>
                <a:path w="252685" h="240916">
                  <a:moveTo>
                    <a:pt x="0" y="82987"/>
                  </a:moveTo>
                  <a:lnTo>
                    <a:pt x="8333" y="120465"/>
                  </a:lnTo>
                  <a:lnTo>
                    <a:pt x="17475" y="178303"/>
                  </a:lnTo>
                  <a:lnTo>
                    <a:pt x="19995" y="208195"/>
                  </a:lnTo>
                  <a:lnTo>
                    <a:pt x="20964" y="157016"/>
                  </a:lnTo>
                  <a:lnTo>
                    <a:pt x="15455" y="95177"/>
                  </a:lnTo>
                  <a:lnTo>
                    <a:pt x="17577" y="62422"/>
                  </a:lnTo>
                  <a:lnTo>
                    <a:pt x="25614" y="30491"/>
                  </a:lnTo>
                  <a:lnTo>
                    <a:pt x="31114" y="25763"/>
                  </a:lnTo>
                  <a:lnTo>
                    <a:pt x="38290" y="24950"/>
                  </a:lnTo>
                  <a:lnTo>
                    <a:pt x="54452" y="30287"/>
                  </a:lnTo>
                  <a:lnTo>
                    <a:pt x="69434" y="40458"/>
                  </a:lnTo>
                  <a:lnTo>
                    <a:pt x="91022" y="70516"/>
                  </a:lnTo>
                  <a:lnTo>
                    <a:pt x="106647" y="103469"/>
                  </a:lnTo>
                  <a:lnTo>
                    <a:pt x="109703" y="106000"/>
                  </a:lnTo>
                  <a:lnTo>
                    <a:pt x="111739" y="103009"/>
                  </a:lnTo>
                  <a:lnTo>
                    <a:pt x="130229" y="40197"/>
                  </a:lnTo>
                  <a:lnTo>
                    <a:pt x="146081" y="9087"/>
                  </a:lnTo>
                  <a:lnTo>
                    <a:pt x="153538" y="3305"/>
                  </a:lnTo>
                  <a:lnTo>
                    <a:pt x="162021" y="620"/>
                  </a:lnTo>
                  <a:lnTo>
                    <a:pt x="171185" y="0"/>
                  </a:lnTo>
                  <a:lnTo>
                    <a:pt x="190725" y="5550"/>
                  </a:lnTo>
                  <a:lnTo>
                    <a:pt x="200849" y="10305"/>
                  </a:lnTo>
                  <a:lnTo>
                    <a:pt x="215218" y="24948"/>
                  </a:lnTo>
                  <a:lnTo>
                    <a:pt x="229884" y="56042"/>
                  </a:lnTo>
                  <a:lnTo>
                    <a:pt x="245320" y="108470"/>
                  </a:lnTo>
                  <a:lnTo>
                    <a:pt x="251229" y="163887"/>
                  </a:lnTo>
                  <a:lnTo>
                    <a:pt x="252396" y="213655"/>
                  </a:lnTo>
                  <a:lnTo>
                    <a:pt x="252684" y="2409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306984" y="368497"/>
              <a:ext cx="181215" cy="417938"/>
            </a:xfrm>
            <a:custGeom>
              <a:avLst/>
              <a:gdLst/>
              <a:ahLst/>
              <a:cxnLst/>
              <a:rect l="0" t="0" r="0" b="0"/>
              <a:pathLst>
                <a:path w="181215" h="417938">
                  <a:moveTo>
                    <a:pt x="0" y="0"/>
                  </a:moveTo>
                  <a:lnTo>
                    <a:pt x="0" y="58617"/>
                  </a:lnTo>
                  <a:lnTo>
                    <a:pt x="1170" y="121196"/>
                  </a:lnTo>
                  <a:lnTo>
                    <a:pt x="8406" y="172520"/>
                  </a:lnTo>
                  <a:lnTo>
                    <a:pt x="16789" y="224772"/>
                  </a:lnTo>
                  <a:lnTo>
                    <a:pt x="20963" y="277299"/>
                  </a:lnTo>
                  <a:lnTo>
                    <a:pt x="27918" y="329907"/>
                  </a:lnTo>
                  <a:lnTo>
                    <a:pt x="29329" y="380200"/>
                  </a:lnTo>
                  <a:lnTo>
                    <a:pt x="25514" y="406454"/>
                  </a:lnTo>
                  <a:lnTo>
                    <a:pt x="24029" y="410179"/>
                  </a:lnTo>
                  <a:lnTo>
                    <a:pt x="23038" y="407984"/>
                  </a:lnTo>
                  <a:lnTo>
                    <a:pt x="21231" y="345361"/>
                  </a:lnTo>
                  <a:lnTo>
                    <a:pt x="26680" y="296467"/>
                  </a:lnTo>
                  <a:lnTo>
                    <a:pt x="41311" y="263707"/>
                  </a:lnTo>
                  <a:lnTo>
                    <a:pt x="56965" y="248614"/>
                  </a:lnTo>
                  <a:lnTo>
                    <a:pt x="95610" y="229393"/>
                  </a:lnTo>
                  <a:lnTo>
                    <a:pt x="104684" y="228968"/>
                  </a:lnTo>
                  <a:lnTo>
                    <a:pt x="121006" y="234735"/>
                  </a:lnTo>
                  <a:lnTo>
                    <a:pt x="143348" y="251135"/>
                  </a:lnTo>
                  <a:lnTo>
                    <a:pt x="164786" y="281991"/>
                  </a:lnTo>
                  <a:lnTo>
                    <a:pt x="180367" y="320769"/>
                  </a:lnTo>
                  <a:lnTo>
                    <a:pt x="181214" y="361894"/>
                  </a:lnTo>
                  <a:lnTo>
                    <a:pt x="173737" y="383500"/>
                  </a:lnTo>
                  <a:lnTo>
                    <a:pt x="168467" y="392537"/>
                  </a:lnTo>
                  <a:lnTo>
                    <a:pt x="150133" y="405698"/>
                  </a:lnTo>
                  <a:lnTo>
                    <a:pt x="126388" y="414277"/>
                  </a:lnTo>
                  <a:lnTo>
                    <a:pt x="90222" y="417937"/>
                  </a:lnTo>
                  <a:lnTo>
                    <a:pt x="63171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559669" y="554992"/>
              <a:ext cx="168457" cy="234646"/>
            </a:xfrm>
            <a:custGeom>
              <a:avLst/>
              <a:gdLst/>
              <a:ahLst/>
              <a:cxnLst/>
              <a:rect l="0" t="0" r="0" b="0"/>
              <a:pathLst>
                <a:path w="168457" h="234646">
                  <a:moveTo>
                    <a:pt x="0" y="108303"/>
                  </a:moveTo>
                  <a:lnTo>
                    <a:pt x="58616" y="108303"/>
                  </a:lnTo>
                  <a:lnTo>
                    <a:pt x="111621" y="98728"/>
                  </a:lnTo>
                  <a:lnTo>
                    <a:pt x="153979" y="75519"/>
                  </a:lnTo>
                  <a:lnTo>
                    <a:pt x="162314" y="68900"/>
                  </a:lnTo>
                  <a:lnTo>
                    <a:pt x="166701" y="60977"/>
                  </a:lnTo>
                  <a:lnTo>
                    <a:pt x="168456" y="42815"/>
                  </a:lnTo>
                  <a:lnTo>
                    <a:pt x="162216" y="26165"/>
                  </a:lnTo>
                  <a:lnTo>
                    <a:pt x="157277" y="18449"/>
                  </a:lnTo>
                  <a:lnTo>
                    <a:pt x="139310" y="6757"/>
                  </a:lnTo>
                  <a:lnTo>
                    <a:pt x="116898" y="0"/>
                  </a:lnTo>
                  <a:lnTo>
                    <a:pt x="95238" y="897"/>
                  </a:lnTo>
                  <a:lnTo>
                    <a:pt x="73914" y="11434"/>
                  </a:lnTo>
                  <a:lnTo>
                    <a:pt x="45297" y="37097"/>
                  </a:lnTo>
                  <a:lnTo>
                    <a:pt x="14666" y="77210"/>
                  </a:lnTo>
                  <a:lnTo>
                    <a:pt x="6518" y="104232"/>
                  </a:lnTo>
                  <a:lnTo>
                    <a:pt x="5050" y="146091"/>
                  </a:lnTo>
                  <a:lnTo>
                    <a:pt x="15035" y="191676"/>
                  </a:lnTo>
                  <a:lnTo>
                    <a:pt x="30858" y="210089"/>
                  </a:lnTo>
                  <a:lnTo>
                    <a:pt x="53488" y="223731"/>
                  </a:lnTo>
                  <a:lnTo>
                    <a:pt x="105285" y="2346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791295" y="531382"/>
              <a:ext cx="168457" cy="284679"/>
            </a:xfrm>
            <a:custGeom>
              <a:avLst/>
              <a:gdLst/>
              <a:ahLst/>
              <a:cxnLst/>
              <a:rect l="0" t="0" r="0" b="0"/>
              <a:pathLst>
                <a:path w="168457" h="284679">
                  <a:moveTo>
                    <a:pt x="0" y="163498"/>
                  </a:moveTo>
                  <a:lnTo>
                    <a:pt x="5589" y="222115"/>
                  </a:lnTo>
                  <a:lnTo>
                    <a:pt x="20243" y="256905"/>
                  </a:lnTo>
                  <a:lnTo>
                    <a:pt x="39403" y="283851"/>
                  </a:lnTo>
                  <a:lnTo>
                    <a:pt x="44987" y="284678"/>
                  </a:lnTo>
                  <a:lnTo>
                    <a:pt x="49879" y="280550"/>
                  </a:lnTo>
                  <a:lnTo>
                    <a:pt x="54310" y="273118"/>
                  </a:lnTo>
                  <a:lnTo>
                    <a:pt x="56113" y="252382"/>
                  </a:lnTo>
                  <a:lnTo>
                    <a:pt x="47739" y="200943"/>
                  </a:lnTo>
                  <a:lnTo>
                    <a:pt x="33650" y="145722"/>
                  </a:lnTo>
                  <a:lnTo>
                    <a:pt x="12669" y="89754"/>
                  </a:lnTo>
                  <a:lnTo>
                    <a:pt x="6801" y="62873"/>
                  </a:lnTo>
                  <a:lnTo>
                    <a:pt x="8092" y="39227"/>
                  </a:lnTo>
                  <a:lnTo>
                    <a:pt x="15685" y="20139"/>
                  </a:lnTo>
                  <a:lnTo>
                    <a:pt x="20984" y="11774"/>
                  </a:lnTo>
                  <a:lnTo>
                    <a:pt x="30368" y="6197"/>
                  </a:lnTo>
                  <a:lnTo>
                    <a:pt x="56391" y="0"/>
                  </a:lnTo>
                  <a:lnTo>
                    <a:pt x="118417" y="4427"/>
                  </a:lnTo>
                  <a:lnTo>
                    <a:pt x="168456" y="16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810694" y="1463461"/>
            <a:ext cx="3304453" cy="473783"/>
            <a:chOff x="810694" y="1463461"/>
            <a:chExt cx="3304453" cy="473783"/>
          </a:xfrm>
        </p:grpSpPr>
        <p:sp>
          <p:nvSpPr>
            <p:cNvPr id="47" name="Freeform 46"/>
            <p:cNvSpPr/>
            <p:nvPr/>
          </p:nvSpPr>
          <p:spPr>
            <a:xfrm>
              <a:off x="990329" y="1463461"/>
              <a:ext cx="41464" cy="452726"/>
            </a:xfrm>
            <a:custGeom>
              <a:avLst/>
              <a:gdLst/>
              <a:ahLst/>
              <a:cxnLst/>
              <a:rect l="0" t="0" r="0" b="0"/>
              <a:pathLst>
                <a:path w="41464" h="452726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5067" y="149356"/>
                  </a:lnTo>
                  <a:lnTo>
                    <a:pt x="17578" y="212560"/>
                  </a:lnTo>
                  <a:lnTo>
                    <a:pt x="25437" y="267115"/>
                  </a:lnTo>
                  <a:lnTo>
                    <a:pt x="34895" y="325720"/>
                  </a:lnTo>
                  <a:lnTo>
                    <a:pt x="39517" y="378179"/>
                  </a:lnTo>
                  <a:lnTo>
                    <a:pt x="41207" y="439673"/>
                  </a:lnTo>
                  <a:lnTo>
                    <a:pt x="41463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10694" y="1726673"/>
              <a:ext cx="357970" cy="63172"/>
            </a:xfrm>
            <a:custGeom>
              <a:avLst/>
              <a:gdLst/>
              <a:ahLst/>
              <a:cxnLst/>
              <a:rect l="0" t="0" r="0" b="0"/>
              <a:pathLst>
                <a:path w="357970" h="63172">
                  <a:moveTo>
                    <a:pt x="357969" y="0"/>
                  </a:moveTo>
                  <a:lnTo>
                    <a:pt x="309038" y="3120"/>
                  </a:lnTo>
                  <a:lnTo>
                    <a:pt x="258073" y="8333"/>
                  </a:lnTo>
                  <a:lnTo>
                    <a:pt x="194737" y="15684"/>
                  </a:lnTo>
                  <a:lnTo>
                    <a:pt x="131319" y="31802"/>
                  </a:lnTo>
                  <a:lnTo>
                    <a:pt x="82583" y="45298"/>
                  </a:lnTo>
                  <a:lnTo>
                    <a:pt x="37337" y="5787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231834" y="1558217"/>
              <a:ext cx="189514" cy="336913"/>
            </a:xfrm>
            <a:custGeom>
              <a:avLst/>
              <a:gdLst/>
              <a:ahLst/>
              <a:cxnLst/>
              <a:rect l="0" t="0" r="0" b="0"/>
              <a:pathLst>
                <a:path w="189514" h="336913">
                  <a:moveTo>
                    <a:pt x="0" y="0"/>
                  </a:moveTo>
                  <a:lnTo>
                    <a:pt x="0" y="58617"/>
                  </a:lnTo>
                  <a:lnTo>
                    <a:pt x="7235" y="109065"/>
                  </a:lnTo>
                  <a:lnTo>
                    <a:pt x="10722" y="169056"/>
                  </a:lnTo>
                  <a:lnTo>
                    <a:pt x="18645" y="230635"/>
                  </a:lnTo>
                  <a:lnTo>
                    <a:pt x="27231" y="285276"/>
                  </a:lnTo>
                  <a:lnTo>
                    <a:pt x="30295" y="321092"/>
                  </a:lnTo>
                  <a:lnTo>
                    <a:pt x="31472" y="264255"/>
                  </a:lnTo>
                  <a:lnTo>
                    <a:pt x="37160" y="201796"/>
                  </a:lnTo>
                  <a:lnTo>
                    <a:pt x="42320" y="193023"/>
                  </a:lnTo>
                  <a:lnTo>
                    <a:pt x="57413" y="180154"/>
                  </a:lnTo>
                  <a:lnTo>
                    <a:pt x="66351" y="178595"/>
                  </a:lnTo>
                  <a:lnTo>
                    <a:pt x="85641" y="183101"/>
                  </a:lnTo>
                  <a:lnTo>
                    <a:pt x="116232" y="198792"/>
                  </a:lnTo>
                  <a:lnTo>
                    <a:pt x="130817" y="214694"/>
                  </a:lnTo>
                  <a:lnTo>
                    <a:pt x="162026" y="270991"/>
                  </a:lnTo>
                  <a:lnTo>
                    <a:pt x="183390" y="312193"/>
                  </a:lnTo>
                  <a:lnTo>
                    <a:pt x="189513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476959" y="1755767"/>
              <a:ext cx="197073" cy="149940"/>
            </a:xfrm>
            <a:custGeom>
              <a:avLst/>
              <a:gdLst/>
              <a:ahLst/>
              <a:cxnLst/>
              <a:rect l="0" t="0" r="0" b="0"/>
              <a:pathLst>
                <a:path w="197073" h="149940">
                  <a:moveTo>
                    <a:pt x="112844" y="76191"/>
                  </a:moveTo>
                  <a:lnTo>
                    <a:pt x="109724" y="33499"/>
                  </a:lnTo>
                  <a:lnTo>
                    <a:pt x="107255" y="23163"/>
                  </a:lnTo>
                  <a:lnTo>
                    <a:pt x="102099" y="15103"/>
                  </a:lnTo>
                  <a:lnTo>
                    <a:pt x="87011" y="3027"/>
                  </a:lnTo>
                  <a:lnTo>
                    <a:pt x="65488" y="0"/>
                  </a:lnTo>
                  <a:lnTo>
                    <a:pt x="53197" y="831"/>
                  </a:lnTo>
                  <a:lnTo>
                    <a:pt x="33302" y="11112"/>
                  </a:lnTo>
                  <a:lnTo>
                    <a:pt x="17830" y="27380"/>
                  </a:lnTo>
                  <a:lnTo>
                    <a:pt x="7055" y="46308"/>
                  </a:lnTo>
                  <a:lnTo>
                    <a:pt x="0" y="82285"/>
                  </a:lnTo>
                  <a:lnTo>
                    <a:pt x="3500" y="116991"/>
                  </a:lnTo>
                  <a:lnTo>
                    <a:pt x="11994" y="135659"/>
                  </a:lnTo>
                  <a:lnTo>
                    <a:pt x="17534" y="143912"/>
                  </a:lnTo>
                  <a:lnTo>
                    <a:pt x="24738" y="148245"/>
                  </a:lnTo>
                  <a:lnTo>
                    <a:pt x="42100" y="149939"/>
                  </a:lnTo>
                  <a:lnTo>
                    <a:pt x="50474" y="146413"/>
                  </a:lnTo>
                  <a:lnTo>
                    <a:pt x="66016" y="133137"/>
                  </a:lnTo>
                  <a:lnTo>
                    <a:pt x="74484" y="112419"/>
                  </a:lnTo>
                  <a:lnTo>
                    <a:pt x="86432" y="62765"/>
                  </a:lnTo>
                  <a:lnTo>
                    <a:pt x="84338" y="67884"/>
                  </a:lnTo>
                  <a:lnTo>
                    <a:pt x="88866" y="81858"/>
                  </a:lnTo>
                  <a:lnTo>
                    <a:pt x="110837" y="113835"/>
                  </a:lnTo>
                  <a:lnTo>
                    <a:pt x="142015" y="135568"/>
                  </a:lnTo>
                  <a:lnTo>
                    <a:pt x="197072" y="1498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676226" y="1526632"/>
              <a:ext cx="50448" cy="389555"/>
            </a:xfrm>
            <a:custGeom>
              <a:avLst/>
              <a:gdLst/>
              <a:ahLst/>
              <a:cxnLst/>
              <a:rect l="0" t="0" r="0" b="0"/>
              <a:pathLst>
                <a:path w="50448" h="389555">
                  <a:moveTo>
                    <a:pt x="8333" y="0"/>
                  </a:moveTo>
                  <a:lnTo>
                    <a:pt x="0" y="60383"/>
                  </a:lnTo>
                  <a:lnTo>
                    <a:pt x="3827" y="121632"/>
                  </a:lnTo>
                  <a:lnTo>
                    <a:pt x="14679" y="175931"/>
                  </a:lnTo>
                  <a:lnTo>
                    <a:pt x="21155" y="228597"/>
                  </a:lnTo>
                  <a:lnTo>
                    <a:pt x="33353" y="289910"/>
                  </a:lnTo>
                  <a:lnTo>
                    <a:pt x="45857" y="350461"/>
                  </a:lnTo>
                  <a:lnTo>
                    <a:pt x="50447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568746" y="1663502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194067" y="14654"/>
                  </a:lnTo>
                  <a:lnTo>
                    <a:pt x="138723" y="28198"/>
                  </a:lnTo>
                  <a:lnTo>
                    <a:pt x="75798" y="39019"/>
                  </a:lnTo>
                  <a:lnTo>
                    <a:pt x="35327" y="4119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076201" y="1705919"/>
              <a:ext cx="261126" cy="181098"/>
            </a:xfrm>
            <a:custGeom>
              <a:avLst/>
              <a:gdLst/>
              <a:ahLst/>
              <a:cxnLst/>
              <a:rect l="0" t="0" r="0" b="0"/>
              <a:pathLst>
                <a:path w="261126" h="181098">
                  <a:moveTo>
                    <a:pt x="29498" y="94454"/>
                  </a:moveTo>
                  <a:lnTo>
                    <a:pt x="32618" y="137146"/>
                  </a:lnTo>
                  <a:lnTo>
                    <a:pt x="44152" y="178796"/>
                  </a:lnTo>
                  <a:lnTo>
                    <a:pt x="43947" y="181097"/>
                  </a:lnTo>
                  <a:lnTo>
                    <a:pt x="37480" y="171177"/>
                  </a:lnTo>
                  <a:lnTo>
                    <a:pt x="19096" y="116718"/>
                  </a:lnTo>
                  <a:lnTo>
                    <a:pt x="2608" y="54622"/>
                  </a:lnTo>
                  <a:lnTo>
                    <a:pt x="0" y="27228"/>
                  </a:lnTo>
                  <a:lnTo>
                    <a:pt x="2813" y="16881"/>
                  </a:lnTo>
                  <a:lnTo>
                    <a:pt x="8199" y="8813"/>
                  </a:lnTo>
                  <a:lnTo>
                    <a:pt x="15299" y="2265"/>
                  </a:lnTo>
                  <a:lnTo>
                    <a:pt x="22371" y="239"/>
                  </a:lnTo>
                  <a:lnTo>
                    <a:pt x="29426" y="1228"/>
                  </a:lnTo>
                  <a:lnTo>
                    <a:pt x="43504" y="8567"/>
                  </a:lnTo>
                  <a:lnTo>
                    <a:pt x="64584" y="27022"/>
                  </a:lnTo>
                  <a:lnTo>
                    <a:pt x="105536" y="84475"/>
                  </a:lnTo>
                  <a:lnTo>
                    <a:pt x="117019" y="108655"/>
                  </a:lnTo>
                  <a:lnTo>
                    <a:pt x="117091" y="107430"/>
                  </a:lnTo>
                  <a:lnTo>
                    <a:pt x="114391" y="74660"/>
                  </a:lnTo>
                  <a:lnTo>
                    <a:pt x="116197" y="25466"/>
                  </a:lnTo>
                  <a:lnTo>
                    <a:pt x="124963" y="6861"/>
                  </a:lnTo>
                  <a:lnTo>
                    <a:pt x="132916" y="2133"/>
                  </a:lnTo>
                  <a:lnTo>
                    <a:pt x="154230" y="0"/>
                  </a:lnTo>
                  <a:lnTo>
                    <a:pt x="173062" y="6071"/>
                  </a:lnTo>
                  <a:lnTo>
                    <a:pt x="181359" y="10965"/>
                  </a:lnTo>
                  <a:lnTo>
                    <a:pt x="225805" y="72922"/>
                  </a:lnTo>
                  <a:lnTo>
                    <a:pt x="249643" y="134310"/>
                  </a:lnTo>
                  <a:lnTo>
                    <a:pt x="261125" y="1681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398917" y="1723989"/>
              <a:ext cx="222679" cy="192198"/>
            </a:xfrm>
            <a:custGeom>
              <a:avLst/>
              <a:gdLst/>
              <a:ahLst/>
              <a:cxnLst/>
              <a:rect l="0" t="0" r="0" b="0"/>
              <a:pathLst>
                <a:path w="222679" h="192198">
                  <a:moveTo>
                    <a:pt x="117393" y="65855"/>
                  </a:moveTo>
                  <a:lnTo>
                    <a:pt x="97150" y="21892"/>
                  </a:lnTo>
                  <a:lnTo>
                    <a:pt x="81490" y="8101"/>
                  </a:lnTo>
                  <a:lnTo>
                    <a:pt x="72401" y="2786"/>
                  </a:lnTo>
                  <a:lnTo>
                    <a:pt x="52943" y="0"/>
                  </a:lnTo>
                  <a:lnTo>
                    <a:pt x="42841" y="895"/>
                  </a:lnTo>
                  <a:lnTo>
                    <a:pt x="34937" y="5001"/>
                  </a:lnTo>
                  <a:lnTo>
                    <a:pt x="4167" y="46490"/>
                  </a:lnTo>
                  <a:lnTo>
                    <a:pt x="0" y="69726"/>
                  </a:lnTo>
                  <a:lnTo>
                    <a:pt x="9778" y="128149"/>
                  </a:lnTo>
                  <a:lnTo>
                    <a:pt x="20646" y="159182"/>
                  </a:lnTo>
                  <a:lnTo>
                    <a:pt x="31891" y="175964"/>
                  </a:lnTo>
                  <a:lnTo>
                    <a:pt x="39335" y="179035"/>
                  </a:lnTo>
                  <a:lnTo>
                    <a:pt x="47807" y="178743"/>
                  </a:lnTo>
                  <a:lnTo>
                    <a:pt x="56964" y="176209"/>
                  </a:lnTo>
                  <a:lnTo>
                    <a:pt x="73378" y="164034"/>
                  </a:lnTo>
                  <a:lnTo>
                    <a:pt x="87303" y="146925"/>
                  </a:lnTo>
                  <a:lnTo>
                    <a:pt x="97391" y="127622"/>
                  </a:lnTo>
                  <a:lnTo>
                    <a:pt x="99535" y="104226"/>
                  </a:lnTo>
                  <a:lnTo>
                    <a:pt x="98928" y="86418"/>
                  </a:lnTo>
                  <a:lnTo>
                    <a:pt x="100404" y="86583"/>
                  </a:lnTo>
                  <a:lnTo>
                    <a:pt x="132977" y="149722"/>
                  </a:lnTo>
                  <a:lnTo>
                    <a:pt x="146156" y="165910"/>
                  </a:lnTo>
                  <a:lnTo>
                    <a:pt x="172319" y="182589"/>
                  </a:lnTo>
                  <a:lnTo>
                    <a:pt x="222678" y="19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602684" y="1547689"/>
              <a:ext cx="50498" cy="368498"/>
            </a:xfrm>
            <a:custGeom>
              <a:avLst/>
              <a:gdLst/>
              <a:ahLst/>
              <a:cxnLst/>
              <a:rect l="0" t="0" r="0" b="0"/>
              <a:pathLst>
                <a:path w="50498" h="368498">
                  <a:moveTo>
                    <a:pt x="8383" y="0"/>
                  </a:moveTo>
                  <a:lnTo>
                    <a:pt x="1147" y="28726"/>
                  </a:lnTo>
                  <a:lnTo>
                    <a:pt x="0" y="80261"/>
                  </a:lnTo>
                  <a:lnTo>
                    <a:pt x="5379" y="143364"/>
                  </a:lnTo>
                  <a:lnTo>
                    <a:pt x="10909" y="205266"/>
                  </a:lnTo>
                  <a:lnTo>
                    <a:pt x="26263" y="264853"/>
                  </a:lnTo>
                  <a:lnTo>
                    <a:pt x="40034" y="321855"/>
                  </a:lnTo>
                  <a:lnTo>
                    <a:pt x="50497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655878" y="1674031"/>
              <a:ext cx="102589" cy="242156"/>
            </a:xfrm>
            <a:custGeom>
              <a:avLst/>
              <a:gdLst/>
              <a:ahLst/>
              <a:cxnLst/>
              <a:rect l="0" t="0" r="0" b="0"/>
              <a:pathLst>
                <a:path w="102589" h="242156">
                  <a:moveTo>
                    <a:pt x="102588" y="0"/>
                  </a:moveTo>
                  <a:lnTo>
                    <a:pt x="78541" y="17981"/>
                  </a:lnTo>
                  <a:lnTo>
                    <a:pt x="21889" y="80393"/>
                  </a:lnTo>
                  <a:lnTo>
                    <a:pt x="6407" y="107268"/>
                  </a:lnTo>
                  <a:lnTo>
                    <a:pt x="0" y="143047"/>
                  </a:lnTo>
                  <a:lnTo>
                    <a:pt x="4741" y="163402"/>
                  </a:lnTo>
                  <a:lnTo>
                    <a:pt x="15816" y="180248"/>
                  </a:lnTo>
                  <a:lnTo>
                    <a:pt x="64468" y="223240"/>
                  </a:lnTo>
                  <a:lnTo>
                    <a:pt x="102588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803961" y="1699611"/>
              <a:ext cx="123721" cy="216576"/>
            </a:xfrm>
            <a:custGeom>
              <a:avLst/>
              <a:gdLst/>
              <a:ahLst/>
              <a:cxnLst/>
              <a:rect l="0" t="0" r="0" b="0"/>
              <a:pathLst>
                <a:path w="123721" h="216576">
                  <a:moveTo>
                    <a:pt x="17676" y="79705"/>
                  </a:moveTo>
                  <a:lnTo>
                    <a:pt x="60368" y="76585"/>
                  </a:lnTo>
                  <a:lnTo>
                    <a:pt x="91546" y="65132"/>
                  </a:lnTo>
                  <a:lnTo>
                    <a:pt x="102018" y="59461"/>
                  </a:lnTo>
                  <a:lnTo>
                    <a:pt x="116773" y="43801"/>
                  </a:lnTo>
                  <a:lnTo>
                    <a:pt x="122345" y="34712"/>
                  </a:lnTo>
                  <a:lnTo>
                    <a:pt x="123720" y="26313"/>
                  </a:lnTo>
                  <a:lnTo>
                    <a:pt x="122297" y="18374"/>
                  </a:lnTo>
                  <a:lnTo>
                    <a:pt x="119009" y="10741"/>
                  </a:lnTo>
                  <a:lnTo>
                    <a:pt x="112137" y="5653"/>
                  </a:lnTo>
                  <a:lnTo>
                    <a:pt x="92024" y="0"/>
                  </a:lnTo>
                  <a:lnTo>
                    <a:pt x="59982" y="2406"/>
                  </a:lnTo>
                  <a:lnTo>
                    <a:pt x="28261" y="16117"/>
                  </a:lnTo>
                  <a:lnTo>
                    <a:pt x="13412" y="34676"/>
                  </a:lnTo>
                  <a:lnTo>
                    <a:pt x="4083" y="58522"/>
                  </a:lnTo>
                  <a:lnTo>
                    <a:pt x="0" y="98255"/>
                  </a:lnTo>
                  <a:lnTo>
                    <a:pt x="6849" y="137323"/>
                  </a:lnTo>
                  <a:lnTo>
                    <a:pt x="36109" y="185876"/>
                  </a:lnTo>
                  <a:lnTo>
                    <a:pt x="45172" y="192600"/>
                  </a:lnTo>
                  <a:lnTo>
                    <a:pt x="101904" y="2165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010694" y="1695955"/>
              <a:ext cx="217163" cy="241289"/>
            </a:xfrm>
            <a:custGeom>
              <a:avLst/>
              <a:gdLst/>
              <a:ahLst/>
              <a:cxnLst/>
              <a:rect l="0" t="0" r="0" b="0"/>
              <a:pathLst>
                <a:path w="217163" h="241289">
                  <a:moveTo>
                    <a:pt x="137326" y="20190"/>
                  </a:moveTo>
                  <a:lnTo>
                    <a:pt x="126148" y="9011"/>
                  </a:lnTo>
                  <a:lnTo>
                    <a:pt x="108181" y="3523"/>
                  </a:lnTo>
                  <a:lnTo>
                    <a:pt x="58520" y="0"/>
                  </a:lnTo>
                  <a:lnTo>
                    <a:pt x="37570" y="5757"/>
                  </a:lnTo>
                  <a:lnTo>
                    <a:pt x="5058" y="28517"/>
                  </a:lnTo>
                  <a:lnTo>
                    <a:pt x="1184" y="36270"/>
                  </a:lnTo>
                  <a:lnTo>
                    <a:pt x="0" y="54243"/>
                  </a:lnTo>
                  <a:lnTo>
                    <a:pt x="6492" y="70809"/>
                  </a:lnTo>
                  <a:lnTo>
                    <a:pt x="11499" y="78502"/>
                  </a:lnTo>
                  <a:lnTo>
                    <a:pt x="19516" y="83631"/>
                  </a:lnTo>
                  <a:lnTo>
                    <a:pt x="53157" y="90850"/>
                  </a:lnTo>
                  <a:lnTo>
                    <a:pt x="106446" y="93289"/>
                  </a:lnTo>
                  <a:lnTo>
                    <a:pt x="132960" y="95962"/>
                  </a:lnTo>
                  <a:lnTo>
                    <a:pt x="166448" y="110621"/>
                  </a:lnTo>
                  <a:lnTo>
                    <a:pt x="191708" y="130952"/>
                  </a:lnTo>
                  <a:lnTo>
                    <a:pt x="206730" y="148966"/>
                  </a:lnTo>
                  <a:lnTo>
                    <a:pt x="214966" y="171790"/>
                  </a:lnTo>
                  <a:lnTo>
                    <a:pt x="217162" y="184428"/>
                  </a:lnTo>
                  <a:lnTo>
                    <a:pt x="213363" y="204708"/>
                  </a:lnTo>
                  <a:lnTo>
                    <a:pt x="209074" y="213392"/>
                  </a:lnTo>
                  <a:lnTo>
                    <a:pt x="191831" y="226160"/>
                  </a:lnTo>
                  <a:lnTo>
                    <a:pt x="168570" y="234565"/>
                  </a:lnTo>
                  <a:lnTo>
                    <a:pt x="116269" y="2412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666498" y="1639339"/>
              <a:ext cx="218518" cy="234734"/>
            </a:xfrm>
            <a:custGeom>
              <a:avLst/>
              <a:gdLst/>
              <a:ahLst/>
              <a:cxnLst/>
              <a:rect l="0" t="0" r="0" b="0"/>
              <a:pathLst>
                <a:path w="218518" h="234734">
                  <a:moveTo>
                    <a:pt x="165875" y="97863"/>
                  </a:moveTo>
                  <a:lnTo>
                    <a:pt x="146746" y="35605"/>
                  </a:lnTo>
                  <a:lnTo>
                    <a:pt x="135536" y="19110"/>
                  </a:lnTo>
                  <a:lnTo>
                    <a:pt x="119636" y="7099"/>
                  </a:lnTo>
                  <a:lnTo>
                    <a:pt x="110482" y="2259"/>
                  </a:lnTo>
                  <a:lnTo>
                    <a:pt x="90953" y="0"/>
                  </a:lnTo>
                  <a:lnTo>
                    <a:pt x="71745" y="4065"/>
                  </a:lnTo>
                  <a:lnTo>
                    <a:pt x="55409" y="13671"/>
                  </a:lnTo>
                  <a:lnTo>
                    <a:pt x="43469" y="28859"/>
                  </a:lnTo>
                  <a:lnTo>
                    <a:pt x="6132" y="89072"/>
                  </a:lnTo>
                  <a:lnTo>
                    <a:pt x="0" y="125024"/>
                  </a:lnTo>
                  <a:lnTo>
                    <a:pt x="3773" y="165312"/>
                  </a:lnTo>
                  <a:lnTo>
                    <a:pt x="17889" y="201296"/>
                  </a:lnTo>
                  <a:lnTo>
                    <a:pt x="36542" y="217142"/>
                  </a:lnTo>
                  <a:lnTo>
                    <a:pt x="48068" y="223006"/>
                  </a:lnTo>
                  <a:lnTo>
                    <a:pt x="59261" y="224575"/>
                  </a:lnTo>
                  <a:lnTo>
                    <a:pt x="81056" y="220080"/>
                  </a:lnTo>
                  <a:lnTo>
                    <a:pt x="99322" y="207164"/>
                  </a:lnTo>
                  <a:lnTo>
                    <a:pt x="114069" y="189725"/>
                  </a:lnTo>
                  <a:lnTo>
                    <a:pt x="136984" y="139596"/>
                  </a:lnTo>
                  <a:lnTo>
                    <a:pt x="140765" y="136213"/>
                  </a:lnTo>
                  <a:lnTo>
                    <a:pt x="144456" y="137468"/>
                  </a:lnTo>
                  <a:lnTo>
                    <a:pt x="169553" y="174005"/>
                  </a:lnTo>
                  <a:lnTo>
                    <a:pt x="184772" y="202702"/>
                  </a:lnTo>
                  <a:lnTo>
                    <a:pt x="218517" y="2347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903299" y="1644602"/>
              <a:ext cx="211848" cy="220158"/>
            </a:xfrm>
            <a:custGeom>
              <a:avLst/>
              <a:gdLst/>
              <a:ahLst/>
              <a:cxnLst/>
              <a:rect l="0" t="0" r="0" b="0"/>
              <a:pathLst>
                <a:path w="211848" h="220158">
                  <a:moveTo>
                    <a:pt x="13302" y="92600"/>
                  </a:moveTo>
                  <a:lnTo>
                    <a:pt x="2123" y="103778"/>
                  </a:lnTo>
                  <a:lnTo>
                    <a:pt x="0" y="111750"/>
                  </a:lnTo>
                  <a:lnTo>
                    <a:pt x="2602" y="144157"/>
                  </a:lnTo>
                  <a:lnTo>
                    <a:pt x="17251" y="197742"/>
                  </a:lnTo>
                  <a:lnTo>
                    <a:pt x="20614" y="201299"/>
                  </a:lnTo>
                  <a:lnTo>
                    <a:pt x="24026" y="200161"/>
                  </a:lnTo>
                  <a:lnTo>
                    <a:pt x="27470" y="195893"/>
                  </a:lnTo>
                  <a:lnTo>
                    <a:pt x="32998" y="148185"/>
                  </a:lnTo>
                  <a:lnTo>
                    <a:pt x="30970" y="92488"/>
                  </a:lnTo>
                  <a:lnTo>
                    <a:pt x="28590" y="78487"/>
                  </a:lnTo>
                  <a:lnTo>
                    <a:pt x="32185" y="53572"/>
                  </a:lnTo>
                  <a:lnTo>
                    <a:pt x="53557" y="8981"/>
                  </a:lnTo>
                  <a:lnTo>
                    <a:pt x="61195" y="2929"/>
                  </a:lnTo>
                  <a:lnTo>
                    <a:pt x="69797" y="64"/>
                  </a:lnTo>
                  <a:lnTo>
                    <a:pt x="88713" y="0"/>
                  </a:lnTo>
                  <a:lnTo>
                    <a:pt x="108819" y="3871"/>
                  </a:lnTo>
                  <a:lnTo>
                    <a:pt x="134280" y="18217"/>
                  </a:lnTo>
                  <a:lnTo>
                    <a:pt x="156642" y="42874"/>
                  </a:lnTo>
                  <a:lnTo>
                    <a:pt x="190192" y="103384"/>
                  </a:lnTo>
                  <a:lnTo>
                    <a:pt x="204272" y="164138"/>
                  </a:lnTo>
                  <a:lnTo>
                    <a:pt x="211847" y="2201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4379855" y="1379233"/>
            <a:ext cx="1610861" cy="663296"/>
            <a:chOff x="4379855" y="1379233"/>
            <a:chExt cx="1610861" cy="663296"/>
          </a:xfrm>
        </p:grpSpPr>
        <p:sp>
          <p:nvSpPr>
            <p:cNvPr id="62" name="Freeform 61"/>
            <p:cNvSpPr/>
            <p:nvPr/>
          </p:nvSpPr>
          <p:spPr>
            <a:xfrm>
              <a:off x="4416380" y="1600331"/>
              <a:ext cx="26647" cy="178986"/>
            </a:xfrm>
            <a:custGeom>
              <a:avLst/>
              <a:gdLst/>
              <a:ahLst/>
              <a:cxnLst/>
              <a:rect l="0" t="0" r="0" b="0"/>
              <a:pathLst>
                <a:path w="26647" h="178986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3308" y="91829"/>
                  </a:lnTo>
                  <a:lnTo>
                    <a:pt x="24658" y="152603"/>
                  </a:lnTo>
                  <a:lnTo>
                    <a:pt x="26646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379855" y="14845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506197" y="1589133"/>
              <a:ext cx="151394" cy="151655"/>
            </a:xfrm>
            <a:custGeom>
              <a:avLst/>
              <a:gdLst/>
              <a:ahLst/>
              <a:cxnLst/>
              <a:rect l="0" t="0" r="0" b="0"/>
              <a:pathLst>
                <a:path w="151394" h="151655">
                  <a:moveTo>
                    <a:pt x="0" y="63841"/>
                  </a:moveTo>
                  <a:lnTo>
                    <a:pt x="0" y="86198"/>
                  </a:lnTo>
                  <a:lnTo>
                    <a:pt x="23719" y="148183"/>
                  </a:lnTo>
                  <a:lnTo>
                    <a:pt x="25171" y="151654"/>
                  </a:lnTo>
                  <a:lnTo>
                    <a:pt x="6631" y="88745"/>
                  </a:lnTo>
                  <a:lnTo>
                    <a:pt x="7554" y="54452"/>
                  </a:lnTo>
                  <a:lnTo>
                    <a:pt x="20825" y="22064"/>
                  </a:lnTo>
                  <a:lnTo>
                    <a:pt x="36162" y="7059"/>
                  </a:lnTo>
                  <a:lnTo>
                    <a:pt x="45165" y="1420"/>
                  </a:lnTo>
                  <a:lnTo>
                    <a:pt x="54676" y="0"/>
                  </a:lnTo>
                  <a:lnTo>
                    <a:pt x="74603" y="4661"/>
                  </a:lnTo>
                  <a:lnTo>
                    <a:pt x="99963" y="20440"/>
                  </a:lnTo>
                  <a:lnTo>
                    <a:pt x="122295" y="45522"/>
                  </a:lnTo>
                  <a:lnTo>
                    <a:pt x="150245" y="106195"/>
                  </a:lnTo>
                  <a:lnTo>
                    <a:pt x="151393" y="123999"/>
                  </a:lnTo>
                  <a:lnTo>
                    <a:pt x="147399" y="1480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698134" y="1555879"/>
              <a:ext cx="104271" cy="191852"/>
            </a:xfrm>
            <a:custGeom>
              <a:avLst/>
              <a:gdLst/>
              <a:ahLst/>
              <a:cxnLst/>
              <a:rect l="0" t="0" r="0" b="0"/>
              <a:pathLst>
                <a:path w="104271" h="191852">
                  <a:moveTo>
                    <a:pt x="29161" y="97095"/>
                  </a:moveTo>
                  <a:lnTo>
                    <a:pt x="88754" y="47596"/>
                  </a:lnTo>
                  <a:lnTo>
                    <a:pt x="104270" y="21207"/>
                  </a:lnTo>
                  <a:lnTo>
                    <a:pt x="103800" y="13748"/>
                  </a:lnTo>
                  <a:lnTo>
                    <a:pt x="99977" y="7605"/>
                  </a:lnTo>
                  <a:lnTo>
                    <a:pt x="93920" y="2340"/>
                  </a:lnTo>
                  <a:lnTo>
                    <a:pt x="86371" y="0"/>
                  </a:lnTo>
                  <a:lnTo>
                    <a:pt x="68626" y="519"/>
                  </a:lnTo>
                  <a:lnTo>
                    <a:pt x="38905" y="7388"/>
                  </a:lnTo>
                  <a:lnTo>
                    <a:pt x="30978" y="12724"/>
                  </a:lnTo>
                  <a:lnTo>
                    <a:pt x="19050" y="28011"/>
                  </a:lnTo>
                  <a:lnTo>
                    <a:pt x="5758" y="56348"/>
                  </a:lnTo>
                  <a:lnTo>
                    <a:pt x="0" y="92561"/>
                  </a:lnTo>
                  <a:lnTo>
                    <a:pt x="3883" y="127337"/>
                  </a:lnTo>
                  <a:lnTo>
                    <a:pt x="12467" y="146020"/>
                  </a:lnTo>
                  <a:lnTo>
                    <a:pt x="25251" y="162123"/>
                  </a:lnTo>
                  <a:lnTo>
                    <a:pt x="49839" y="182003"/>
                  </a:lnTo>
                  <a:lnTo>
                    <a:pt x="71275" y="1918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857593" y="1578430"/>
              <a:ext cx="248729" cy="387014"/>
            </a:xfrm>
            <a:custGeom>
              <a:avLst/>
              <a:gdLst/>
              <a:ahLst/>
              <a:cxnLst/>
              <a:rect l="0" t="0" r="0" b="0"/>
              <a:pathLst>
                <a:path w="248729" h="387014">
                  <a:moveTo>
                    <a:pt x="101329" y="95601"/>
                  </a:moveTo>
                  <a:lnTo>
                    <a:pt x="106918" y="78833"/>
                  </a:lnTo>
                  <a:lnTo>
                    <a:pt x="106543" y="61242"/>
                  </a:lnTo>
                  <a:lnTo>
                    <a:pt x="96770" y="21353"/>
                  </a:lnTo>
                  <a:lnTo>
                    <a:pt x="91270" y="13347"/>
                  </a:lnTo>
                  <a:lnTo>
                    <a:pt x="75801" y="1332"/>
                  </a:lnTo>
                  <a:lnTo>
                    <a:pt x="67933" y="0"/>
                  </a:lnTo>
                  <a:lnTo>
                    <a:pt x="60348" y="1451"/>
                  </a:lnTo>
                  <a:lnTo>
                    <a:pt x="38494" y="14672"/>
                  </a:lnTo>
                  <a:lnTo>
                    <a:pt x="10148" y="40100"/>
                  </a:lnTo>
                  <a:lnTo>
                    <a:pt x="2313" y="60015"/>
                  </a:lnTo>
                  <a:lnTo>
                    <a:pt x="0" y="83294"/>
                  </a:lnTo>
                  <a:lnTo>
                    <a:pt x="2871" y="105339"/>
                  </a:lnTo>
                  <a:lnTo>
                    <a:pt x="14286" y="123715"/>
                  </a:lnTo>
                  <a:lnTo>
                    <a:pt x="22244" y="131891"/>
                  </a:lnTo>
                  <a:lnTo>
                    <a:pt x="31058" y="136172"/>
                  </a:lnTo>
                  <a:lnTo>
                    <a:pt x="50210" y="137809"/>
                  </a:lnTo>
                  <a:lnTo>
                    <a:pt x="67301" y="131517"/>
                  </a:lnTo>
                  <a:lnTo>
                    <a:pt x="75134" y="126564"/>
                  </a:lnTo>
                  <a:lnTo>
                    <a:pt x="81526" y="126772"/>
                  </a:lnTo>
                  <a:lnTo>
                    <a:pt x="86957" y="130419"/>
                  </a:lnTo>
                  <a:lnTo>
                    <a:pt x="96111" y="143831"/>
                  </a:lnTo>
                  <a:lnTo>
                    <a:pt x="106672" y="172282"/>
                  </a:lnTo>
                  <a:lnTo>
                    <a:pt x="113953" y="226344"/>
                  </a:lnTo>
                  <a:lnTo>
                    <a:pt x="126309" y="287413"/>
                  </a:lnTo>
                  <a:lnTo>
                    <a:pt x="130957" y="335968"/>
                  </a:lnTo>
                  <a:lnTo>
                    <a:pt x="133698" y="387013"/>
                  </a:lnTo>
                  <a:lnTo>
                    <a:pt x="135776" y="385802"/>
                  </a:lnTo>
                  <a:lnTo>
                    <a:pt x="163238" y="331932"/>
                  </a:lnTo>
                  <a:lnTo>
                    <a:pt x="188303" y="315623"/>
                  </a:lnTo>
                  <a:lnTo>
                    <a:pt x="248728" y="306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037561" y="1568746"/>
              <a:ext cx="163517" cy="155026"/>
            </a:xfrm>
            <a:custGeom>
              <a:avLst/>
              <a:gdLst/>
              <a:ahLst/>
              <a:cxnLst/>
              <a:rect l="0" t="0" r="0" b="0"/>
              <a:pathLst>
                <a:path w="163517" h="155026">
                  <a:moveTo>
                    <a:pt x="5589" y="21057"/>
                  </a:moveTo>
                  <a:lnTo>
                    <a:pt x="0" y="37824"/>
                  </a:lnTo>
                  <a:lnTo>
                    <a:pt x="2113" y="70608"/>
                  </a:lnTo>
                  <a:lnTo>
                    <a:pt x="14478" y="114033"/>
                  </a:lnTo>
                  <a:lnTo>
                    <a:pt x="25527" y="131010"/>
                  </a:lnTo>
                  <a:lnTo>
                    <a:pt x="41356" y="143234"/>
                  </a:lnTo>
                  <a:lnTo>
                    <a:pt x="61260" y="151397"/>
                  </a:lnTo>
                  <a:lnTo>
                    <a:pt x="85704" y="155025"/>
                  </a:lnTo>
                  <a:lnTo>
                    <a:pt x="105926" y="150398"/>
                  </a:lnTo>
                  <a:lnTo>
                    <a:pt x="122713" y="139373"/>
                  </a:lnTo>
                  <a:lnTo>
                    <a:pt x="137973" y="122775"/>
                  </a:lnTo>
                  <a:lnTo>
                    <a:pt x="146314" y="100580"/>
                  </a:lnTo>
                  <a:lnTo>
                    <a:pt x="159345" y="42881"/>
                  </a:lnTo>
                  <a:lnTo>
                    <a:pt x="16351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261129" y="1577539"/>
              <a:ext cx="182105" cy="159664"/>
            </a:xfrm>
            <a:custGeom>
              <a:avLst/>
              <a:gdLst/>
              <a:ahLst/>
              <a:cxnLst/>
              <a:rect l="0" t="0" r="0" b="0"/>
              <a:pathLst>
                <a:path w="182105" h="159664">
                  <a:moveTo>
                    <a:pt x="129461" y="96492"/>
                  </a:moveTo>
                  <a:lnTo>
                    <a:pt x="129461" y="74135"/>
                  </a:lnTo>
                  <a:lnTo>
                    <a:pt x="118283" y="43464"/>
                  </a:lnTo>
                  <a:lnTo>
                    <a:pt x="100153" y="17739"/>
                  </a:lnTo>
                  <a:lnTo>
                    <a:pt x="74374" y="888"/>
                  </a:lnTo>
                  <a:lnTo>
                    <a:pt x="64661" y="0"/>
                  </a:lnTo>
                  <a:lnTo>
                    <a:pt x="44509" y="5254"/>
                  </a:lnTo>
                  <a:lnTo>
                    <a:pt x="26974" y="18507"/>
                  </a:lnTo>
                  <a:lnTo>
                    <a:pt x="12552" y="36095"/>
                  </a:lnTo>
                  <a:lnTo>
                    <a:pt x="2242" y="55611"/>
                  </a:lnTo>
                  <a:lnTo>
                    <a:pt x="0" y="75983"/>
                  </a:lnTo>
                  <a:lnTo>
                    <a:pt x="4073" y="95565"/>
                  </a:lnTo>
                  <a:lnTo>
                    <a:pt x="25751" y="127201"/>
                  </a:lnTo>
                  <a:lnTo>
                    <a:pt x="32245" y="134512"/>
                  </a:lnTo>
                  <a:lnTo>
                    <a:pt x="51939" y="142635"/>
                  </a:lnTo>
                  <a:lnTo>
                    <a:pt x="63742" y="144802"/>
                  </a:lnTo>
                  <a:lnTo>
                    <a:pt x="73950" y="142736"/>
                  </a:lnTo>
                  <a:lnTo>
                    <a:pt x="91531" y="131083"/>
                  </a:lnTo>
                  <a:lnTo>
                    <a:pt x="114583" y="104791"/>
                  </a:lnTo>
                  <a:lnTo>
                    <a:pt x="120713" y="102025"/>
                  </a:lnTo>
                  <a:lnTo>
                    <a:pt x="125968" y="103690"/>
                  </a:lnTo>
                  <a:lnTo>
                    <a:pt x="134928" y="114899"/>
                  </a:lnTo>
                  <a:lnTo>
                    <a:pt x="142810" y="131579"/>
                  </a:lnTo>
                  <a:lnTo>
                    <a:pt x="156451" y="144451"/>
                  </a:lnTo>
                  <a:lnTo>
                    <a:pt x="182104" y="1596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470693" y="1379233"/>
              <a:ext cx="35712" cy="326384"/>
            </a:xfrm>
            <a:custGeom>
              <a:avLst/>
              <a:gdLst/>
              <a:ahLst/>
              <a:cxnLst/>
              <a:rect l="0" t="0" r="0" b="0"/>
              <a:pathLst>
                <a:path w="35712" h="326384">
                  <a:moveTo>
                    <a:pt x="14654" y="0"/>
                  </a:moveTo>
                  <a:lnTo>
                    <a:pt x="0" y="58617"/>
                  </a:lnTo>
                  <a:lnTo>
                    <a:pt x="1083" y="104585"/>
                  </a:lnTo>
                  <a:lnTo>
                    <a:pt x="8813" y="160840"/>
                  </a:lnTo>
                  <a:lnTo>
                    <a:pt x="12923" y="210783"/>
                  </a:lnTo>
                  <a:lnTo>
                    <a:pt x="22717" y="269580"/>
                  </a:lnTo>
                  <a:lnTo>
                    <a:pt x="35711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595571" y="1600331"/>
              <a:ext cx="5590" cy="126343"/>
            </a:xfrm>
            <a:custGeom>
              <a:avLst/>
              <a:gdLst/>
              <a:ahLst/>
              <a:cxnLst/>
              <a:rect l="0" t="0" r="0" b="0"/>
              <a:pathLst>
                <a:path w="5590" h="126343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903" y="96725"/>
                  </a:lnTo>
                  <a:lnTo>
                    <a:pt x="5589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601160" y="14529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759088" y="1442404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21057" y="0"/>
                  </a:moveTo>
                  <a:lnTo>
                    <a:pt x="13821" y="27556"/>
                  </a:lnTo>
                  <a:lnTo>
                    <a:pt x="8059" y="83779"/>
                  </a:lnTo>
                  <a:lnTo>
                    <a:pt x="1592" y="145880"/>
                  </a:lnTo>
                  <a:lnTo>
                    <a:pt x="314" y="207237"/>
                  </a:lnTo>
                  <a:lnTo>
                    <a:pt x="62" y="258871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695917" y="1568746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108997" y="0"/>
                  </a:lnTo>
                  <a:lnTo>
                    <a:pt x="55455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864373" y="1621388"/>
              <a:ext cx="42115" cy="52644"/>
            </a:xfrm>
            <a:custGeom>
              <a:avLst/>
              <a:gdLst/>
              <a:ahLst/>
              <a:cxnLst/>
              <a:rect l="0" t="0" r="0" b="0"/>
              <a:pathLst>
                <a:path w="42115" h="52644">
                  <a:moveTo>
                    <a:pt x="0" y="0"/>
                  </a:moveTo>
                  <a:lnTo>
                    <a:pt x="42114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769616" y="1568746"/>
              <a:ext cx="221100" cy="473783"/>
            </a:xfrm>
            <a:custGeom>
              <a:avLst/>
              <a:gdLst/>
              <a:ahLst/>
              <a:cxnLst/>
              <a:rect l="0" t="0" r="0" b="0"/>
              <a:pathLst>
                <a:path w="221100" h="473783">
                  <a:moveTo>
                    <a:pt x="221099" y="0"/>
                  </a:moveTo>
                  <a:lnTo>
                    <a:pt x="194735" y="63450"/>
                  </a:lnTo>
                  <a:lnTo>
                    <a:pt x="171220" y="121544"/>
                  </a:lnTo>
                  <a:lnTo>
                    <a:pt x="149375" y="173097"/>
                  </a:lnTo>
                  <a:lnTo>
                    <a:pt x="118732" y="230851"/>
                  </a:lnTo>
                  <a:lnTo>
                    <a:pt x="91415" y="291403"/>
                  </a:lnTo>
                  <a:lnTo>
                    <a:pt x="65085" y="352582"/>
                  </a:lnTo>
                  <a:lnTo>
                    <a:pt x="38290" y="406254"/>
                  </a:lnTo>
                  <a:lnTo>
                    <a:pt x="13586" y="448745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6306570" y="1337119"/>
            <a:ext cx="905452" cy="338549"/>
            <a:chOff x="6306570" y="1337119"/>
            <a:chExt cx="905452" cy="338549"/>
          </a:xfrm>
        </p:grpSpPr>
        <p:sp>
          <p:nvSpPr>
            <p:cNvPr id="77" name="Freeform 76"/>
            <p:cNvSpPr/>
            <p:nvPr/>
          </p:nvSpPr>
          <p:spPr>
            <a:xfrm>
              <a:off x="6411855" y="1337119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0" y="58617"/>
                  </a:lnTo>
                  <a:lnTo>
                    <a:pt x="0" y="104585"/>
                  </a:lnTo>
                  <a:lnTo>
                    <a:pt x="0" y="160840"/>
                  </a:lnTo>
                  <a:lnTo>
                    <a:pt x="0" y="216372"/>
                  </a:lnTo>
                  <a:lnTo>
                    <a:pt x="7235" y="279133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306570" y="1484518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178407" y="3119"/>
                  </a:lnTo>
                  <a:lnTo>
                    <a:pt x="115763" y="21330"/>
                  </a:lnTo>
                  <a:lnTo>
                    <a:pt x="81093" y="28547"/>
                  </a:lnTo>
                  <a:lnTo>
                    <a:pt x="24370" y="384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601368" y="1495046"/>
              <a:ext cx="73700" cy="150643"/>
            </a:xfrm>
            <a:custGeom>
              <a:avLst/>
              <a:gdLst/>
              <a:ahLst/>
              <a:cxnLst/>
              <a:rect l="0" t="0" r="0" b="0"/>
              <a:pathLst>
                <a:path w="73700" h="150643">
                  <a:moveTo>
                    <a:pt x="0" y="21057"/>
                  </a:moveTo>
                  <a:lnTo>
                    <a:pt x="2340" y="54679"/>
                  </a:lnTo>
                  <a:lnTo>
                    <a:pt x="23719" y="114464"/>
                  </a:lnTo>
                  <a:lnTo>
                    <a:pt x="40433" y="146999"/>
                  </a:lnTo>
                  <a:lnTo>
                    <a:pt x="43333" y="150642"/>
                  </a:lnTo>
                  <a:lnTo>
                    <a:pt x="44096" y="149561"/>
                  </a:lnTo>
                  <a:lnTo>
                    <a:pt x="43436" y="145331"/>
                  </a:lnTo>
                  <a:lnTo>
                    <a:pt x="18510" y="97127"/>
                  </a:lnTo>
                  <a:lnTo>
                    <a:pt x="17195" y="74753"/>
                  </a:lnTo>
                  <a:lnTo>
                    <a:pt x="25883" y="31794"/>
                  </a:lnTo>
                  <a:lnTo>
                    <a:pt x="31293" y="23536"/>
                  </a:lnTo>
                  <a:lnTo>
                    <a:pt x="46663" y="11240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785292" y="1505575"/>
              <a:ext cx="120095" cy="170093"/>
            </a:xfrm>
            <a:custGeom>
              <a:avLst/>
              <a:gdLst/>
              <a:ahLst/>
              <a:cxnLst/>
              <a:rect l="0" t="0" r="0" b="0"/>
              <a:pathLst>
                <a:path w="120095" h="170093">
                  <a:moveTo>
                    <a:pt x="5588" y="10528"/>
                  </a:moveTo>
                  <a:lnTo>
                    <a:pt x="0" y="27296"/>
                  </a:lnTo>
                  <a:lnTo>
                    <a:pt x="375" y="44887"/>
                  </a:lnTo>
                  <a:lnTo>
                    <a:pt x="7241" y="102357"/>
                  </a:lnTo>
                  <a:lnTo>
                    <a:pt x="22196" y="134833"/>
                  </a:lnTo>
                  <a:lnTo>
                    <a:pt x="34807" y="151952"/>
                  </a:lnTo>
                  <a:lnTo>
                    <a:pt x="54449" y="164240"/>
                  </a:lnTo>
                  <a:lnTo>
                    <a:pt x="66238" y="169155"/>
                  </a:lnTo>
                  <a:lnTo>
                    <a:pt x="76438" y="170092"/>
                  </a:lnTo>
                  <a:lnTo>
                    <a:pt x="94009" y="164893"/>
                  </a:lnTo>
                  <a:lnTo>
                    <a:pt x="106498" y="151665"/>
                  </a:lnTo>
                  <a:lnTo>
                    <a:pt x="114778" y="132917"/>
                  </a:lnTo>
                  <a:lnTo>
                    <a:pt x="120094" y="82754"/>
                  </a:lnTo>
                  <a:lnTo>
                    <a:pt x="117895" y="44797"/>
                  </a:lnTo>
                  <a:lnTo>
                    <a:pt x="109835" y="17562"/>
                  </a:lnTo>
                  <a:lnTo>
                    <a:pt x="10034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990922" y="1455826"/>
              <a:ext cx="221100" cy="216935"/>
            </a:xfrm>
            <a:custGeom>
              <a:avLst/>
              <a:gdLst/>
              <a:ahLst/>
              <a:cxnLst/>
              <a:rect l="0" t="0" r="0" b="0"/>
              <a:pathLst>
                <a:path w="221100" h="216935">
                  <a:moveTo>
                    <a:pt x="0" y="91863"/>
                  </a:moveTo>
                  <a:lnTo>
                    <a:pt x="58617" y="91863"/>
                  </a:lnTo>
                  <a:lnTo>
                    <a:pt x="111621" y="90693"/>
                  </a:lnTo>
                  <a:lnTo>
                    <a:pt x="167904" y="77209"/>
                  </a:lnTo>
                  <a:lnTo>
                    <a:pt x="173937" y="70395"/>
                  </a:lnTo>
                  <a:lnTo>
                    <a:pt x="176790" y="61173"/>
                  </a:lnTo>
                  <a:lnTo>
                    <a:pt x="177521" y="50346"/>
                  </a:lnTo>
                  <a:lnTo>
                    <a:pt x="172095" y="32077"/>
                  </a:lnTo>
                  <a:lnTo>
                    <a:pt x="167372" y="23929"/>
                  </a:lnTo>
                  <a:lnTo>
                    <a:pt x="149647" y="11757"/>
                  </a:lnTo>
                  <a:lnTo>
                    <a:pt x="126171" y="3618"/>
                  </a:lnTo>
                  <a:lnTo>
                    <a:pt x="100140" y="0"/>
                  </a:lnTo>
                  <a:lnTo>
                    <a:pt x="79212" y="4631"/>
                  </a:lnTo>
                  <a:lnTo>
                    <a:pt x="46712" y="26669"/>
                  </a:lnTo>
                  <a:lnTo>
                    <a:pt x="18933" y="61957"/>
                  </a:lnTo>
                  <a:lnTo>
                    <a:pt x="9194" y="82081"/>
                  </a:lnTo>
                  <a:lnTo>
                    <a:pt x="8314" y="124319"/>
                  </a:lnTo>
                  <a:lnTo>
                    <a:pt x="15783" y="147622"/>
                  </a:lnTo>
                  <a:lnTo>
                    <a:pt x="39642" y="181646"/>
                  </a:lnTo>
                  <a:lnTo>
                    <a:pt x="65558" y="203733"/>
                  </a:lnTo>
                  <a:lnTo>
                    <a:pt x="88409" y="211773"/>
                  </a:lnTo>
                  <a:lnTo>
                    <a:pt x="146795" y="216934"/>
                  </a:lnTo>
                  <a:lnTo>
                    <a:pt x="202865" y="209704"/>
                  </a:lnTo>
                  <a:lnTo>
                    <a:pt x="221099" y="2076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1181372" y="3148020"/>
            <a:ext cx="694873" cy="386792"/>
            <a:chOff x="1181372" y="3148020"/>
            <a:chExt cx="694873" cy="386792"/>
          </a:xfrm>
        </p:grpSpPr>
        <p:sp>
          <p:nvSpPr>
            <p:cNvPr id="83" name="Freeform 82"/>
            <p:cNvSpPr/>
            <p:nvPr/>
          </p:nvSpPr>
          <p:spPr>
            <a:xfrm>
              <a:off x="1181372" y="3190134"/>
              <a:ext cx="218919" cy="344678"/>
            </a:xfrm>
            <a:custGeom>
              <a:avLst/>
              <a:gdLst/>
              <a:ahLst/>
              <a:cxnLst/>
              <a:rect l="0" t="0" r="0" b="0"/>
              <a:pathLst>
                <a:path w="218919" h="344678">
                  <a:moveTo>
                    <a:pt x="39933" y="0"/>
                  </a:moveTo>
                  <a:lnTo>
                    <a:pt x="25279" y="58617"/>
                  </a:lnTo>
                  <a:lnTo>
                    <a:pt x="12905" y="120027"/>
                  </a:lnTo>
                  <a:lnTo>
                    <a:pt x="9248" y="181550"/>
                  </a:lnTo>
                  <a:lnTo>
                    <a:pt x="2936" y="244092"/>
                  </a:lnTo>
                  <a:lnTo>
                    <a:pt x="0" y="307572"/>
                  </a:lnTo>
                  <a:lnTo>
                    <a:pt x="3858" y="333231"/>
                  </a:lnTo>
                  <a:lnTo>
                    <a:pt x="10034" y="340307"/>
                  </a:lnTo>
                  <a:lnTo>
                    <a:pt x="18830" y="343855"/>
                  </a:lnTo>
                  <a:lnTo>
                    <a:pt x="41083" y="344677"/>
                  </a:lnTo>
                  <a:lnTo>
                    <a:pt x="93496" y="338793"/>
                  </a:lnTo>
                  <a:lnTo>
                    <a:pt x="154499" y="331694"/>
                  </a:lnTo>
                  <a:lnTo>
                    <a:pt x="182098" y="328744"/>
                  </a:lnTo>
                  <a:lnTo>
                    <a:pt x="218918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231834" y="3358590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12241" y="17959"/>
                  </a:lnTo>
                  <a:lnTo>
                    <a:pt x="53670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263419" y="3148020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30896" y="5590"/>
                  </a:lnTo>
                  <a:lnTo>
                    <a:pt x="74299" y="21331"/>
                  </a:lnTo>
                  <a:lnTo>
                    <a:pt x="39172" y="28547"/>
                  </a:lnTo>
                  <a:lnTo>
                    <a:pt x="17410" y="31405"/>
                  </a:lnTo>
                  <a:lnTo>
                    <a:pt x="11607" y="338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505575" y="3348062"/>
              <a:ext cx="168457" cy="126343"/>
            </a:xfrm>
            <a:custGeom>
              <a:avLst/>
              <a:gdLst/>
              <a:ahLst/>
              <a:cxnLst/>
              <a:rect l="0" t="0" r="0" b="0"/>
              <a:pathLst>
                <a:path w="168457" h="126343">
                  <a:moveTo>
                    <a:pt x="168456" y="0"/>
                  </a:moveTo>
                  <a:lnTo>
                    <a:pt x="108863" y="49498"/>
                  </a:lnTo>
                  <a:lnTo>
                    <a:pt x="48943" y="98287"/>
                  </a:lnTo>
                  <a:lnTo>
                    <a:pt x="16036" y="12010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558217" y="3348062"/>
              <a:ext cx="168457" cy="136871"/>
            </a:xfrm>
            <a:custGeom>
              <a:avLst/>
              <a:gdLst/>
              <a:ahLst/>
              <a:cxnLst/>
              <a:rect l="0" t="0" r="0" b="0"/>
              <a:pathLst>
                <a:path w="168457" h="136871">
                  <a:moveTo>
                    <a:pt x="168456" y="136870"/>
                  </a:moveTo>
                  <a:lnTo>
                    <a:pt x="109893" y="87372"/>
                  </a:lnTo>
                  <a:lnTo>
                    <a:pt x="49003" y="3858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831958" y="328489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863544" y="34322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2950723" y="3129391"/>
            <a:ext cx="1152517" cy="394425"/>
            <a:chOff x="2950723" y="3129391"/>
            <a:chExt cx="1152517" cy="394425"/>
          </a:xfrm>
        </p:grpSpPr>
        <p:sp>
          <p:nvSpPr>
            <p:cNvPr id="91" name="Freeform 90"/>
            <p:cNvSpPr/>
            <p:nvPr/>
          </p:nvSpPr>
          <p:spPr>
            <a:xfrm>
              <a:off x="2950723" y="3207835"/>
              <a:ext cx="292055" cy="224456"/>
            </a:xfrm>
            <a:custGeom>
              <a:avLst/>
              <a:gdLst/>
              <a:ahLst/>
              <a:cxnLst/>
              <a:rect l="0" t="0" r="0" b="0"/>
              <a:pathLst>
                <a:path w="292055" h="224456">
                  <a:moveTo>
                    <a:pt x="165712" y="77056"/>
                  </a:moveTo>
                  <a:lnTo>
                    <a:pt x="156137" y="53009"/>
                  </a:lnTo>
                  <a:lnTo>
                    <a:pt x="126309" y="17463"/>
                  </a:lnTo>
                  <a:lnTo>
                    <a:pt x="100224" y="1947"/>
                  </a:lnTo>
                  <a:lnTo>
                    <a:pt x="80454" y="0"/>
                  </a:lnTo>
                  <a:lnTo>
                    <a:pt x="61139" y="4204"/>
                  </a:lnTo>
                  <a:lnTo>
                    <a:pt x="44756" y="13872"/>
                  </a:lnTo>
                  <a:lnTo>
                    <a:pt x="22379" y="38058"/>
                  </a:lnTo>
                  <a:lnTo>
                    <a:pt x="6519" y="67451"/>
                  </a:lnTo>
                  <a:lnTo>
                    <a:pt x="0" y="103976"/>
                  </a:lnTo>
                  <a:lnTo>
                    <a:pt x="6204" y="149834"/>
                  </a:lnTo>
                  <a:lnTo>
                    <a:pt x="12151" y="171403"/>
                  </a:lnTo>
                  <a:lnTo>
                    <a:pt x="24933" y="189568"/>
                  </a:lnTo>
                  <a:lnTo>
                    <a:pt x="33255" y="197687"/>
                  </a:lnTo>
                  <a:lnTo>
                    <a:pt x="42312" y="201930"/>
                  </a:lnTo>
                  <a:lnTo>
                    <a:pt x="61734" y="203526"/>
                  </a:lnTo>
                  <a:lnTo>
                    <a:pt x="92400" y="197847"/>
                  </a:lnTo>
                  <a:lnTo>
                    <a:pt x="123713" y="183166"/>
                  </a:lnTo>
                  <a:lnTo>
                    <a:pt x="138467" y="167500"/>
                  </a:lnTo>
                  <a:lnTo>
                    <a:pt x="157471" y="128846"/>
                  </a:lnTo>
                  <a:lnTo>
                    <a:pt x="161388" y="125621"/>
                  </a:lnTo>
                  <a:lnTo>
                    <a:pt x="165169" y="126980"/>
                  </a:lnTo>
                  <a:lnTo>
                    <a:pt x="211725" y="185179"/>
                  </a:lnTo>
                  <a:lnTo>
                    <a:pt x="233678" y="205539"/>
                  </a:lnTo>
                  <a:lnTo>
                    <a:pt x="260719" y="218330"/>
                  </a:lnTo>
                  <a:lnTo>
                    <a:pt x="292054" y="2244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442818" y="3179606"/>
              <a:ext cx="194977" cy="221099"/>
            </a:xfrm>
            <a:custGeom>
              <a:avLst/>
              <a:gdLst/>
              <a:ahLst/>
              <a:cxnLst/>
              <a:rect l="0" t="0" r="0" b="0"/>
              <a:pathLst>
                <a:path w="194977" h="221099">
                  <a:moveTo>
                    <a:pt x="0" y="0"/>
                  </a:moveTo>
                  <a:lnTo>
                    <a:pt x="17981" y="24046"/>
                  </a:lnTo>
                  <a:lnTo>
                    <a:pt x="44323" y="44299"/>
                  </a:lnTo>
                  <a:lnTo>
                    <a:pt x="105479" y="69765"/>
                  </a:lnTo>
                  <a:lnTo>
                    <a:pt x="168473" y="91209"/>
                  </a:lnTo>
                  <a:lnTo>
                    <a:pt x="189521" y="98249"/>
                  </a:lnTo>
                  <a:lnTo>
                    <a:pt x="194197" y="102934"/>
                  </a:lnTo>
                  <a:lnTo>
                    <a:pt x="194976" y="108397"/>
                  </a:lnTo>
                  <a:lnTo>
                    <a:pt x="189601" y="120706"/>
                  </a:lnTo>
                  <a:lnTo>
                    <a:pt x="179414" y="133976"/>
                  </a:lnTo>
                  <a:lnTo>
                    <a:pt x="125456" y="166464"/>
                  </a:lnTo>
                  <a:lnTo>
                    <a:pt x="68683" y="198129"/>
                  </a:lnTo>
                  <a:lnTo>
                    <a:pt x="32934" y="215348"/>
                  </a:lnTo>
                  <a:lnTo>
                    <a:pt x="10529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809390" y="3129391"/>
              <a:ext cx="293850" cy="394425"/>
            </a:xfrm>
            <a:custGeom>
              <a:avLst/>
              <a:gdLst/>
              <a:ahLst/>
              <a:cxnLst/>
              <a:rect l="0" t="0" r="0" b="0"/>
              <a:pathLst>
                <a:path w="293850" h="394425">
                  <a:moveTo>
                    <a:pt x="54568" y="8101"/>
                  </a:moveTo>
                  <a:lnTo>
                    <a:pt x="44993" y="32147"/>
                  </a:lnTo>
                  <a:lnTo>
                    <a:pt x="9904" y="93223"/>
                  </a:lnTo>
                  <a:lnTo>
                    <a:pt x="3735" y="103453"/>
                  </a:lnTo>
                  <a:lnTo>
                    <a:pt x="792" y="105594"/>
                  </a:lnTo>
                  <a:lnTo>
                    <a:pt x="0" y="102342"/>
                  </a:lnTo>
                  <a:lnTo>
                    <a:pt x="16467" y="39040"/>
                  </a:lnTo>
                  <a:lnTo>
                    <a:pt x="22148" y="31067"/>
                  </a:lnTo>
                  <a:lnTo>
                    <a:pt x="37820" y="19088"/>
                  </a:lnTo>
                  <a:lnTo>
                    <a:pt x="66373" y="5767"/>
                  </a:lnTo>
                  <a:lnTo>
                    <a:pt x="102649" y="0"/>
                  </a:lnTo>
                  <a:lnTo>
                    <a:pt x="126241" y="4891"/>
                  </a:lnTo>
                  <a:lnTo>
                    <a:pt x="156133" y="20798"/>
                  </a:lnTo>
                  <a:lnTo>
                    <a:pt x="164392" y="27094"/>
                  </a:lnTo>
                  <a:lnTo>
                    <a:pt x="173568" y="46568"/>
                  </a:lnTo>
                  <a:lnTo>
                    <a:pt x="176477" y="69651"/>
                  </a:lnTo>
                  <a:lnTo>
                    <a:pt x="173871" y="91609"/>
                  </a:lnTo>
                  <a:lnTo>
                    <a:pt x="165693" y="109946"/>
                  </a:lnTo>
                  <a:lnTo>
                    <a:pt x="141380" y="140783"/>
                  </a:lnTo>
                  <a:lnTo>
                    <a:pt x="141688" y="145688"/>
                  </a:lnTo>
                  <a:lnTo>
                    <a:pt x="146573" y="148959"/>
                  </a:lnTo>
                  <a:lnTo>
                    <a:pt x="202650" y="166378"/>
                  </a:lnTo>
                  <a:lnTo>
                    <a:pt x="244216" y="185725"/>
                  </a:lnTo>
                  <a:lnTo>
                    <a:pt x="270117" y="205270"/>
                  </a:lnTo>
                  <a:lnTo>
                    <a:pt x="287021" y="231468"/>
                  </a:lnTo>
                  <a:lnTo>
                    <a:pt x="293849" y="267046"/>
                  </a:lnTo>
                  <a:lnTo>
                    <a:pt x="290283" y="307224"/>
                  </a:lnTo>
                  <a:lnTo>
                    <a:pt x="281773" y="328608"/>
                  </a:lnTo>
                  <a:lnTo>
                    <a:pt x="257245" y="366988"/>
                  </a:lnTo>
                  <a:lnTo>
                    <a:pt x="240574" y="381296"/>
                  </a:lnTo>
                  <a:lnTo>
                    <a:pt x="231214" y="386749"/>
                  </a:lnTo>
                  <a:lnTo>
                    <a:pt x="190096" y="394424"/>
                  </a:lnTo>
                  <a:lnTo>
                    <a:pt x="140611" y="388612"/>
                  </a:lnTo>
                  <a:lnTo>
                    <a:pt x="86393" y="372822"/>
                  </a:lnTo>
                  <a:lnTo>
                    <a:pt x="53662" y="351763"/>
                  </a:lnTo>
                  <a:lnTo>
                    <a:pt x="33511" y="3344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1792174" y="3948186"/>
            <a:ext cx="7634001" cy="1337121"/>
            <a:chOff x="1792174" y="3948186"/>
            <a:chExt cx="7634001" cy="1337121"/>
          </a:xfrm>
        </p:grpSpPr>
        <p:sp>
          <p:nvSpPr>
            <p:cNvPr id="95" name="Freeform 94"/>
            <p:cNvSpPr/>
            <p:nvPr/>
          </p:nvSpPr>
          <p:spPr>
            <a:xfrm>
              <a:off x="1792174" y="4180937"/>
              <a:ext cx="232577" cy="385321"/>
            </a:xfrm>
            <a:custGeom>
              <a:avLst/>
              <a:gdLst/>
              <a:ahLst/>
              <a:cxnLst/>
              <a:rect l="0" t="0" r="0" b="0"/>
              <a:pathLst>
                <a:path w="232577" h="385321">
                  <a:moveTo>
                    <a:pt x="208240" y="40990"/>
                  </a:moveTo>
                  <a:lnTo>
                    <a:pt x="173343" y="11681"/>
                  </a:lnTo>
                  <a:lnTo>
                    <a:pt x="151006" y="4567"/>
                  </a:lnTo>
                  <a:lnTo>
                    <a:pt x="98539" y="0"/>
                  </a:lnTo>
                  <a:lnTo>
                    <a:pt x="62652" y="4798"/>
                  </a:lnTo>
                  <a:lnTo>
                    <a:pt x="35381" y="19218"/>
                  </a:lnTo>
                  <a:lnTo>
                    <a:pt x="23009" y="34823"/>
                  </a:lnTo>
                  <a:lnTo>
                    <a:pt x="5535" y="73437"/>
                  </a:lnTo>
                  <a:lnTo>
                    <a:pt x="0" y="110006"/>
                  </a:lnTo>
                  <a:lnTo>
                    <a:pt x="3950" y="144887"/>
                  </a:lnTo>
                  <a:lnTo>
                    <a:pt x="10045" y="152369"/>
                  </a:lnTo>
                  <a:lnTo>
                    <a:pt x="60853" y="170951"/>
                  </a:lnTo>
                  <a:lnTo>
                    <a:pt x="121818" y="183190"/>
                  </a:lnTo>
                  <a:lnTo>
                    <a:pt x="183871" y="212109"/>
                  </a:lnTo>
                  <a:lnTo>
                    <a:pt x="214605" y="238048"/>
                  </a:lnTo>
                  <a:lnTo>
                    <a:pt x="230533" y="264324"/>
                  </a:lnTo>
                  <a:lnTo>
                    <a:pt x="232576" y="287259"/>
                  </a:lnTo>
                  <a:lnTo>
                    <a:pt x="228415" y="311880"/>
                  </a:lnTo>
                  <a:lnTo>
                    <a:pt x="212918" y="344302"/>
                  </a:lnTo>
                  <a:lnTo>
                    <a:pt x="200181" y="361409"/>
                  </a:lnTo>
                  <a:lnTo>
                    <a:pt x="180482" y="373691"/>
                  </a:lnTo>
                  <a:lnTo>
                    <a:pt x="154959" y="381880"/>
                  </a:lnTo>
                  <a:lnTo>
                    <a:pt x="110045" y="385320"/>
                  </a:lnTo>
                  <a:lnTo>
                    <a:pt x="76980" y="379450"/>
                  </a:lnTo>
                  <a:lnTo>
                    <a:pt x="60841" y="3673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060500" y="4443026"/>
              <a:ext cx="146145" cy="149127"/>
            </a:xfrm>
            <a:custGeom>
              <a:avLst/>
              <a:gdLst/>
              <a:ahLst/>
              <a:cxnLst/>
              <a:rect l="0" t="0" r="0" b="0"/>
              <a:pathLst>
                <a:path w="146145" h="149127">
                  <a:moveTo>
                    <a:pt x="66256" y="0"/>
                  </a:moveTo>
                  <a:lnTo>
                    <a:pt x="42210" y="9575"/>
                  </a:lnTo>
                  <a:lnTo>
                    <a:pt x="27883" y="20243"/>
                  </a:lnTo>
                  <a:lnTo>
                    <a:pt x="12252" y="44992"/>
                  </a:lnTo>
                  <a:lnTo>
                    <a:pt x="212" y="74552"/>
                  </a:lnTo>
                  <a:lnTo>
                    <a:pt x="0" y="84796"/>
                  </a:lnTo>
                  <a:lnTo>
                    <a:pt x="6003" y="105537"/>
                  </a:lnTo>
                  <a:lnTo>
                    <a:pt x="22537" y="131356"/>
                  </a:lnTo>
                  <a:lnTo>
                    <a:pt x="38637" y="143388"/>
                  </a:lnTo>
                  <a:lnTo>
                    <a:pt x="47843" y="148234"/>
                  </a:lnTo>
                  <a:lnTo>
                    <a:pt x="57490" y="149126"/>
                  </a:lnTo>
                  <a:lnTo>
                    <a:pt x="77568" y="143876"/>
                  </a:lnTo>
                  <a:lnTo>
                    <a:pt x="117884" y="121443"/>
                  </a:lnTo>
                  <a:lnTo>
                    <a:pt x="134435" y="108177"/>
                  </a:lnTo>
                  <a:lnTo>
                    <a:pt x="143351" y="88243"/>
                  </a:lnTo>
                  <a:lnTo>
                    <a:pt x="146144" y="64955"/>
                  </a:lnTo>
                  <a:lnTo>
                    <a:pt x="143486" y="42907"/>
                  </a:lnTo>
                  <a:lnTo>
                    <a:pt x="135286" y="24529"/>
                  </a:lnTo>
                  <a:lnTo>
                    <a:pt x="129823" y="16352"/>
                  </a:lnTo>
                  <a:lnTo>
                    <a:pt x="122672" y="10901"/>
                  </a:lnTo>
                  <a:lnTo>
                    <a:pt x="873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263626" y="4385914"/>
              <a:ext cx="189514" cy="141340"/>
            </a:xfrm>
            <a:custGeom>
              <a:avLst/>
              <a:gdLst/>
              <a:ahLst/>
              <a:cxnLst/>
              <a:rect l="0" t="0" r="0" b="0"/>
              <a:pathLst>
                <a:path w="189514" h="141340">
                  <a:moveTo>
                    <a:pt x="0" y="46583"/>
                  </a:moveTo>
                  <a:lnTo>
                    <a:pt x="17959" y="107693"/>
                  </a:lnTo>
                  <a:lnTo>
                    <a:pt x="24750" y="129895"/>
                  </a:lnTo>
                  <a:lnTo>
                    <a:pt x="24689" y="133710"/>
                  </a:lnTo>
                  <a:lnTo>
                    <a:pt x="22309" y="132744"/>
                  </a:lnTo>
                  <a:lnTo>
                    <a:pt x="18382" y="128590"/>
                  </a:lnTo>
                  <a:lnTo>
                    <a:pt x="7266" y="94798"/>
                  </a:lnTo>
                  <a:lnTo>
                    <a:pt x="2153" y="53330"/>
                  </a:lnTo>
                  <a:lnTo>
                    <a:pt x="6115" y="45232"/>
                  </a:lnTo>
                  <a:lnTo>
                    <a:pt x="13435" y="41003"/>
                  </a:lnTo>
                  <a:lnTo>
                    <a:pt x="22995" y="39353"/>
                  </a:lnTo>
                  <a:lnTo>
                    <a:pt x="31708" y="41763"/>
                  </a:lnTo>
                  <a:lnTo>
                    <a:pt x="47628" y="53800"/>
                  </a:lnTo>
                  <a:lnTo>
                    <a:pt x="64155" y="80307"/>
                  </a:lnTo>
                  <a:lnTo>
                    <a:pt x="68507" y="81934"/>
                  </a:lnTo>
                  <a:lnTo>
                    <a:pt x="72577" y="78339"/>
                  </a:lnTo>
                  <a:lnTo>
                    <a:pt x="94658" y="24617"/>
                  </a:lnTo>
                  <a:lnTo>
                    <a:pt x="98201" y="14391"/>
                  </a:lnTo>
                  <a:lnTo>
                    <a:pt x="105242" y="7575"/>
                  </a:lnTo>
                  <a:lnTo>
                    <a:pt x="125543" y="0"/>
                  </a:lnTo>
                  <a:lnTo>
                    <a:pt x="133998" y="1490"/>
                  </a:lnTo>
                  <a:lnTo>
                    <a:pt x="140805" y="5993"/>
                  </a:lnTo>
                  <a:lnTo>
                    <a:pt x="151488" y="20354"/>
                  </a:lnTo>
                  <a:lnTo>
                    <a:pt x="175218" y="78639"/>
                  </a:lnTo>
                  <a:lnTo>
                    <a:pt x="189513" y="1413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499356" y="4352487"/>
              <a:ext cx="112525" cy="185296"/>
            </a:xfrm>
            <a:custGeom>
              <a:avLst/>
              <a:gdLst/>
              <a:ahLst/>
              <a:cxnLst/>
              <a:rect l="0" t="0" r="0" b="0"/>
              <a:pathLst>
                <a:path w="112525" h="185296">
                  <a:moveTo>
                    <a:pt x="38011" y="80010"/>
                  </a:moveTo>
                  <a:lnTo>
                    <a:pt x="80703" y="76891"/>
                  </a:lnTo>
                  <a:lnTo>
                    <a:pt x="91039" y="74421"/>
                  </a:lnTo>
                  <a:lnTo>
                    <a:pt x="99099" y="69265"/>
                  </a:lnTo>
                  <a:lnTo>
                    <a:pt x="111175" y="54178"/>
                  </a:lnTo>
                  <a:lnTo>
                    <a:pt x="112524" y="46411"/>
                  </a:lnTo>
                  <a:lnTo>
                    <a:pt x="111083" y="38893"/>
                  </a:lnTo>
                  <a:lnTo>
                    <a:pt x="97877" y="17135"/>
                  </a:lnTo>
                  <a:lnTo>
                    <a:pt x="91960" y="10017"/>
                  </a:lnTo>
                  <a:lnTo>
                    <a:pt x="72907" y="2108"/>
                  </a:lnTo>
                  <a:lnTo>
                    <a:pt x="61275" y="0"/>
                  </a:lnTo>
                  <a:lnTo>
                    <a:pt x="42112" y="3896"/>
                  </a:lnTo>
                  <a:lnTo>
                    <a:pt x="10745" y="25461"/>
                  </a:lnTo>
                  <a:lnTo>
                    <a:pt x="2496" y="44848"/>
                  </a:lnTo>
                  <a:lnTo>
                    <a:pt x="0" y="69062"/>
                  </a:lnTo>
                  <a:lnTo>
                    <a:pt x="6342" y="107832"/>
                  </a:lnTo>
                  <a:lnTo>
                    <a:pt x="22519" y="140896"/>
                  </a:lnTo>
                  <a:lnTo>
                    <a:pt x="35415" y="158153"/>
                  </a:lnTo>
                  <a:lnTo>
                    <a:pt x="61419" y="175433"/>
                  </a:lnTo>
                  <a:lnTo>
                    <a:pt x="90654" y="1852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882784" y="4316684"/>
              <a:ext cx="123737" cy="168457"/>
            </a:xfrm>
            <a:custGeom>
              <a:avLst/>
              <a:gdLst/>
              <a:ahLst/>
              <a:cxnLst/>
              <a:rect l="0" t="0" r="0" b="0"/>
              <a:pathLst>
                <a:path w="123737" h="168457">
                  <a:moveTo>
                    <a:pt x="86252" y="0"/>
                  </a:moveTo>
                  <a:lnTo>
                    <a:pt x="63895" y="0"/>
                  </a:lnTo>
                  <a:lnTo>
                    <a:pt x="46680" y="6239"/>
                  </a:lnTo>
                  <a:lnTo>
                    <a:pt x="16564" y="29308"/>
                  </a:lnTo>
                  <a:lnTo>
                    <a:pt x="743" y="55087"/>
                  </a:lnTo>
                  <a:lnTo>
                    <a:pt x="0" y="63631"/>
                  </a:lnTo>
                  <a:lnTo>
                    <a:pt x="5414" y="79363"/>
                  </a:lnTo>
                  <a:lnTo>
                    <a:pt x="18738" y="91034"/>
                  </a:lnTo>
                  <a:lnTo>
                    <a:pt x="55888" y="108059"/>
                  </a:lnTo>
                  <a:lnTo>
                    <a:pt x="112684" y="121031"/>
                  </a:lnTo>
                  <a:lnTo>
                    <a:pt x="121420" y="126311"/>
                  </a:lnTo>
                  <a:lnTo>
                    <a:pt x="123736" y="132170"/>
                  </a:lnTo>
                  <a:lnTo>
                    <a:pt x="121769" y="138416"/>
                  </a:lnTo>
                  <a:lnTo>
                    <a:pt x="116949" y="144920"/>
                  </a:lnTo>
                  <a:lnTo>
                    <a:pt x="99115" y="155266"/>
                  </a:lnTo>
                  <a:lnTo>
                    <a:pt x="44138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061715" y="4369326"/>
              <a:ext cx="109061" cy="97311"/>
            </a:xfrm>
            <a:custGeom>
              <a:avLst/>
              <a:gdLst/>
              <a:ahLst/>
              <a:cxnLst/>
              <a:rect l="0" t="0" r="0" b="0"/>
              <a:pathLst>
                <a:path w="109061" h="97311">
                  <a:moveTo>
                    <a:pt x="54720" y="0"/>
                  </a:moveTo>
                  <a:lnTo>
                    <a:pt x="30673" y="9576"/>
                  </a:lnTo>
                  <a:lnTo>
                    <a:pt x="16347" y="20244"/>
                  </a:lnTo>
                  <a:lnTo>
                    <a:pt x="716" y="44993"/>
                  </a:lnTo>
                  <a:lnTo>
                    <a:pt x="0" y="54562"/>
                  </a:lnTo>
                  <a:lnTo>
                    <a:pt x="5444" y="74553"/>
                  </a:lnTo>
                  <a:lnTo>
                    <a:pt x="12510" y="82457"/>
                  </a:lnTo>
                  <a:lnTo>
                    <a:pt x="32841" y="94359"/>
                  </a:lnTo>
                  <a:lnTo>
                    <a:pt x="54354" y="97310"/>
                  </a:lnTo>
                  <a:lnTo>
                    <a:pt x="74445" y="93551"/>
                  </a:lnTo>
                  <a:lnTo>
                    <a:pt x="91172" y="84083"/>
                  </a:lnTo>
                  <a:lnTo>
                    <a:pt x="103286" y="68956"/>
                  </a:lnTo>
                  <a:lnTo>
                    <a:pt x="108155" y="60008"/>
                  </a:lnTo>
                  <a:lnTo>
                    <a:pt x="109060" y="51704"/>
                  </a:lnTo>
                  <a:lnTo>
                    <a:pt x="103828" y="36238"/>
                  </a:lnTo>
                  <a:lnTo>
                    <a:pt x="86305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195074" y="4158756"/>
              <a:ext cx="47704" cy="305327"/>
            </a:xfrm>
            <a:custGeom>
              <a:avLst/>
              <a:gdLst/>
              <a:ahLst/>
              <a:cxnLst/>
              <a:rect l="0" t="0" r="0" b="0"/>
              <a:pathLst>
                <a:path w="47704" h="305327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6072" y="94168"/>
                  </a:lnTo>
                  <a:lnTo>
                    <a:pt x="16906" y="156079"/>
                  </a:lnTo>
                  <a:lnTo>
                    <a:pt x="24722" y="219303"/>
                  </a:lnTo>
                  <a:lnTo>
                    <a:pt x="37845" y="279527"/>
                  </a:lnTo>
                  <a:lnTo>
                    <a:pt x="47703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289830" y="4337741"/>
              <a:ext cx="104313" cy="143562"/>
            </a:xfrm>
            <a:custGeom>
              <a:avLst/>
              <a:gdLst/>
              <a:ahLst/>
              <a:cxnLst/>
              <a:rect l="0" t="0" r="0" b="0"/>
              <a:pathLst>
                <a:path w="104313" h="143562">
                  <a:moveTo>
                    <a:pt x="5589" y="10528"/>
                  </a:moveTo>
                  <a:lnTo>
                    <a:pt x="0" y="27296"/>
                  </a:lnTo>
                  <a:lnTo>
                    <a:pt x="4442" y="80044"/>
                  </a:lnTo>
                  <a:lnTo>
                    <a:pt x="14478" y="120293"/>
                  </a:lnTo>
                  <a:lnTo>
                    <a:pt x="25528" y="139641"/>
                  </a:lnTo>
                  <a:lnTo>
                    <a:pt x="32919" y="143397"/>
                  </a:lnTo>
                  <a:lnTo>
                    <a:pt x="41357" y="143561"/>
                  </a:lnTo>
                  <a:lnTo>
                    <a:pt x="58921" y="137504"/>
                  </a:lnTo>
                  <a:lnTo>
                    <a:pt x="74526" y="127013"/>
                  </a:lnTo>
                  <a:lnTo>
                    <a:pt x="86141" y="111432"/>
                  </a:lnTo>
                  <a:lnTo>
                    <a:pt x="103129" y="72834"/>
                  </a:lnTo>
                  <a:lnTo>
                    <a:pt x="104312" y="52258"/>
                  </a:lnTo>
                  <a:lnTo>
                    <a:pt x="8981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468815" y="4200870"/>
              <a:ext cx="47704" cy="252685"/>
            </a:xfrm>
            <a:custGeom>
              <a:avLst/>
              <a:gdLst/>
              <a:ahLst/>
              <a:cxnLst/>
              <a:rect l="0" t="0" r="0" b="0"/>
              <a:pathLst>
                <a:path w="47704" h="252685">
                  <a:moveTo>
                    <a:pt x="5589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10872" y="130197"/>
                  </a:lnTo>
                  <a:lnTo>
                    <a:pt x="30722" y="186072"/>
                  </a:lnTo>
                  <a:lnTo>
                    <a:pt x="44002" y="232810"/>
                  </a:lnTo>
                  <a:lnTo>
                    <a:pt x="47703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442818" y="4339488"/>
              <a:ext cx="126343" cy="19311"/>
            </a:xfrm>
            <a:custGeom>
              <a:avLst/>
              <a:gdLst/>
              <a:ahLst/>
              <a:cxnLst/>
              <a:rect l="0" t="0" r="0" b="0"/>
              <a:pathLst>
                <a:path w="126343" h="19311">
                  <a:moveTo>
                    <a:pt x="126342" y="19310"/>
                  </a:moveTo>
                  <a:lnTo>
                    <a:pt x="115164" y="8131"/>
                  </a:lnTo>
                  <a:lnTo>
                    <a:pt x="97197" y="2643"/>
                  </a:lnTo>
                  <a:lnTo>
                    <a:pt x="36370" y="0"/>
                  </a:lnTo>
                  <a:lnTo>
                    <a:pt x="0" y="87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653388" y="4379855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54144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632331" y="42640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719757" y="4337741"/>
              <a:ext cx="99158" cy="132004"/>
            </a:xfrm>
            <a:custGeom>
              <a:avLst/>
              <a:gdLst/>
              <a:ahLst/>
              <a:cxnLst/>
              <a:rect l="0" t="0" r="0" b="0"/>
              <a:pathLst>
                <a:path w="99158" h="132004">
                  <a:moveTo>
                    <a:pt x="49445" y="0"/>
                  </a:moveTo>
                  <a:lnTo>
                    <a:pt x="27088" y="5589"/>
                  </a:lnTo>
                  <a:lnTo>
                    <a:pt x="19332" y="10745"/>
                  </a:lnTo>
                  <a:lnTo>
                    <a:pt x="7596" y="25832"/>
                  </a:lnTo>
                  <a:lnTo>
                    <a:pt x="0" y="59646"/>
                  </a:lnTo>
                  <a:lnTo>
                    <a:pt x="3339" y="93712"/>
                  </a:lnTo>
                  <a:lnTo>
                    <a:pt x="11796" y="112230"/>
                  </a:lnTo>
                  <a:lnTo>
                    <a:pt x="17326" y="120443"/>
                  </a:lnTo>
                  <a:lnTo>
                    <a:pt x="25693" y="125919"/>
                  </a:lnTo>
                  <a:lnTo>
                    <a:pt x="47467" y="132003"/>
                  </a:lnTo>
                  <a:lnTo>
                    <a:pt x="57485" y="131286"/>
                  </a:lnTo>
                  <a:lnTo>
                    <a:pt x="74855" y="124250"/>
                  </a:lnTo>
                  <a:lnTo>
                    <a:pt x="87254" y="107084"/>
                  </a:lnTo>
                  <a:lnTo>
                    <a:pt x="95495" y="83858"/>
                  </a:lnTo>
                  <a:lnTo>
                    <a:pt x="99157" y="57937"/>
                  </a:lnTo>
                  <a:lnTo>
                    <a:pt x="94546" y="37058"/>
                  </a:lnTo>
                  <a:lnTo>
                    <a:pt x="85867" y="22319"/>
                  </a:lnTo>
                  <a:lnTo>
                    <a:pt x="70502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853430" y="4347074"/>
              <a:ext cx="130499" cy="106481"/>
            </a:xfrm>
            <a:custGeom>
              <a:avLst/>
              <a:gdLst/>
              <a:ahLst/>
              <a:cxnLst/>
              <a:rect l="0" t="0" r="0" b="0"/>
              <a:pathLst>
                <a:path w="130499" h="106481">
                  <a:moveTo>
                    <a:pt x="0" y="43309"/>
                  </a:moveTo>
                  <a:lnTo>
                    <a:pt x="14654" y="87272"/>
                  </a:lnTo>
                  <a:lnTo>
                    <a:pt x="14449" y="91335"/>
                  </a:lnTo>
                  <a:lnTo>
                    <a:pt x="11972" y="91704"/>
                  </a:lnTo>
                  <a:lnTo>
                    <a:pt x="7981" y="89611"/>
                  </a:lnTo>
                  <a:lnTo>
                    <a:pt x="3547" y="74806"/>
                  </a:lnTo>
                  <a:lnTo>
                    <a:pt x="701" y="27174"/>
                  </a:lnTo>
                  <a:lnTo>
                    <a:pt x="3976" y="17344"/>
                  </a:lnTo>
                  <a:lnTo>
                    <a:pt x="16975" y="3303"/>
                  </a:lnTo>
                  <a:lnTo>
                    <a:pt x="25354" y="261"/>
                  </a:lnTo>
                  <a:lnTo>
                    <a:pt x="44024" y="0"/>
                  </a:lnTo>
                  <a:lnTo>
                    <a:pt x="74265" y="6430"/>
                  </a:lnTo>
                  <a:lnTo>
                    <a:pt x="91888" y="18730"/>
                  </a:lnTo>
                  <a:lnTo>
                    <a:pt x="106350" y="35894"/>
                  </a:lnTo>
                  <a:lnTo>
                    <a:pt x="129067" y="85833"/>
                  </a:lnTo>
                  <a:lnTo>
                    <a:pt x="130498" y="92715"/>
                  </a:lnTo>
                  <a:lnTo>
                    <a:pt x="130283" y="97304"/>
                  </a:lnTo>
                  <a:lnTo>
                    <a:pt x="126342" y="1064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051683" y="4295626"/>
              <a:ext cx="107562" cy="178986"/>
            </a:xfrm>
            <a:custGeom>
              <a:avLst/>
              <a:gdLst/>
              <a:ahLst/>
              <a:cxnLst/>
              <a:rect l="0" t="0" r="0" b="0"/>
              <a:pathLst>
                <a:path w="107562" h="178986">
                  <a:moveTo>
                    <a:pt x="64959" y="0"/>
                  </a:moveTo>
                  <a:lnTo>
                    <a:pt x="42602" y="0"/>
                  </a:lnTo>
                  <a:lnTo>
                    <a:pt x="25387" y="6240"/>
                  </a:lnTo>
                  <a:lnTo>
                    <a:pt x="17520" y="11179"/>
                  </a:lnTo>
                  <a:lnTo>
                    <a:pt x="5661" y="26026"/>
                  </a:lnTo>
                  <a:lnTo>
                    <a:pt x="860" y="34898"/>
                  </a:lnTo>
                  <a:lnTo>
                    <a:pt x="0" y="43153"/>
                  </a:lnTo>
                  <a:lnTo>
                    <a:pt x="5282" y="58564"/>
                  </a:lnTo>
                  <a:lnTo>
                    <a:pt x="18549" y="70093"/>
                  </a:lnTo>
                  <a:lnTo>
                    <a:pt x="81249" y="97560"/>
                  </a:lnTo>
                  <a:lnTo>
                    <a:pt x="96766" y="111210"/>
                  </a:lnTo>
                  <a:lnTo>
                    <a:pt x="107561" y="128976"/>
                  </a:lnTo>
                  <a:lnTo>
                    <a:pt x="107398" y="136287"/>
                  </a:lnTo>
                  <a:lnTo>
                    <a:pt x="103780" y="142331"/>
                  </a:lnTo>
                  <a:lnTo>
                    <a:pt x="90402" y="152166"/>
                  </a:lnTo>
                  <a:lnTo>
                    <a:pt x="33374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285098" y="428509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306155" y="44114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910742" y="4137699"/>
              <a:ext cx="48181" cy="442198"/>
            </a:xfrm>
            <a:custGeom>
              <a:avLst/>
              <a:gdLst/>
              <a:ahLst/>
              <a:cxnLst/>
              <a:rect l="0" t="0" r="0" b="0"/>
              <a:pathLst>
                <a:path w="48181" h="442198">
                  <a:moveTo>
                    <a:pt x="6066" y="0"/>
                  </a:moveTo>
                  <a:lnTo>
                    <a:pt x="0" y="33622"/>
                  </a:lnTo>
                  <a:lnTo>
                    <a:pt x="4521" y="85324"/>
                  </a:lnTo>
                  <a:lnTo>
                    <a:pt x="11350" y="146186"/>
                  </a:lnTo>
                  <a:lnTo>
                    <a:pt x="15040" y="197213"/>
                  </a:lnTo>
                  <a:lnTo>
                    <a:pt x="23523" y="252385"/>
                  </a:lnTo>
                  <a:lnTo>
                    <a:pt x="27226" y="300299"/>
                  </a:lnTo>
                  <a:lnTo>
                    <a:pt x="34042" y="351540"/>
                  </a:lnTo>
                  <a:lnTo>
                    <a:pt x="40058" y="411898"/>
                  </a:lnTo>
                  <a:lnTo>
                    <a:pt x="48180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716767" y="4253513"/>
              <a:ext cx="252684" cy="186618"/>
            </a:xfrm>
            <a:custGeom>
              <a:avLst/>
              <a:gdLst/>
              <a:ahLst/>
              <a:cxnLst/>
              <a:rect l="0" t="0" r="0" b="0"/>
              <a:pathLst>
                <a:path w="252684" h="186618">
                  <a:moveTo>
                    <a:pt x="252683" y="136870"/>
                  </a:moveTo>
                  <a:lnTo>
                    <a:pt x="219061" y="139210"/>
                  </a:lnTo>
                  <a:lnTo>
                    <a:pt x="167360" y="159776"/>
                  </a:lnTo>
                  <a:lnTo>
                    <a:pt x="105357" y="183690"/>
                  </a:lnTo>
                  <a:lnTo>
                    <a:pt x="66832" y="186617"/>
                  </a:lnTo>
                  <a:lnTo>
                    <a:pt x="43740" y="183157"/>
                  </a:lnTo>
                  <a:lnTo>
                    <a:pt x="35010" y="178256"/>
                  </a:lnTo>
                  <a:lnTo>
                    <a:pt x="22189" y="163453"/>
                  </a:lnTo>
                  <a:lnTo>
                    <a:pt x="8394" y="135388"/>
                  </a:lnTo>
                  <a:lnTo>
                    <a:pt x="1658" y="78822"/>
                  </a:lnTo>
                  <a:lnTo>
                    <a:pt x="327" y="2761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074735" y="4558839"/>
              <a:ext cx="17096" cy="157929"/>
            </a:xfrm>
            <a:custGeom>
              <a:avLst/>
              <a:gdLst/>
              <a:ahLst/>
              <a:cxnLst/>
              <a:rect l="0" t="0" r="0" b="0"/>
              <a:pathLst>
                <a:path w="17096" h="157929">
                  <a:moveTo>
                    <a:pt x="0" y="0"/>
                  </a:moveTo>
                  <a:lnTo>
                    <a:pt x="16789" y="56214"/>
                  </a:lnTo>
                  <a:lnTo>
                    <a:pt x="17095" y="111667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601160" y="4053471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21057" y="0"/>
                  </a:moveTo>
                  <a:lnTo>
                    <a:pt x="15468" y="58617"/>
                  </a:lnTo>
                  <a:lnTo>
                    <a:pt x="11992" y="104586"/>
                  </a:lnTo>
                  <a:lnTo>
                    <a:pt x="10962" y="160840"/>
                  </a:lnTo>
                  <a:lnTo>
                    <a:pt x="10657" y="210783"/>
                  </a:lnTo>
                  <a:lnTo>
                    <a:pt x="10566" y="260806"/>
                  </a:lnTo>
                  <a:lnTo>
                    <a:pt x="10540" y="318261"/>
                  </a:lnTo>
                  <a:lnTo>
                    <a:pt x="2197" y="377740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409653" y="4158756"/>
              <a:ext cx="159923" cy="192439"/>
            </a:xfrm>
            <a:custGeom>
              <a:avLst/>
              <a:gdLst/>
              <a:ahLst/>
              <a:cxnLst/>
              <a:rect l="0" t="0" r="0" b="0"/>
              <a:pathLst>
                <a:path w="159923" h="192439">
                  <a:moveTo>
                    <a:pt x="159922" y="115814"/>
                  </a:moveTo>
                  <a:lnTo>
                    <a:pt x="97663" y="151730"/>
                  </a:lnTo>
                  <a:lnTo>
                    <a:pt x="62919" y="176027"/>
                  </a:lnTo>
                  <a:lnTo>
                    <a:pt x="22608" y="192438"/>
                  </a:lnTo>
                  <a:lnTo>
                    <a:pt x="14567" y="191463"/>
                  </a:lnTo>
                  <a:lnTo>
                    <a:pt x="8036" y="187304"/>
                  </a:lnTo>
                  <a:lnTo>
                    <a:pt x="2513" y="181021"/>
                  </a:lnTo>
                  <a:lnTo>
                    <a:pt x="0" y="173323"/>
                  </a:lnTo>
                  <a:lnTo>
                    <a:pt x="2053" y="144552"/>
                  </a:lnTo>
                  <a:lnTo>
                    <a:pt x="16502" y="85471"/>
                  </a:lnTo>
                  <a:lnTo>
                    <a:pt x="21757" y="30228"/>
                  </a:lnTo>
                  <a:lnTo>
                    <a:pt x="2305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769616" y="3948186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10529" y="0"/>
                  </a:moveTo>
                  <a:lnTo>
                    <a:pt x="3293" y="27556"/>
                  </a:lnTo>
                  <a:lnTo>
                    <a:pt x="651" y="74420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748559" y="4158756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31889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695917" y="4264041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0" y="42114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695688" y="4306155"/>
              <a:ext cx="114146" cy="150633"/>
            </a:xfrm>
            <a:custGeom>
              <a:avLst/>
              <a:gdLst/>
              <a:ahLst/>
              <a:cxnLst/>
              <a:rect l="0" t="0" r="0" b="0"/>
              <a:pathLst>
                <a:path w="114146" h="150633">
                  <a:moveTo>
                    <a:pt x="94985" y="0"/>
                  </a:moveTo>
                  <a:lnTo>
                    <a:pt x="111773" y="55045"/>
                  </a:lnTo>
                  <a:lnTo>
                    <a:pt x="114145" y="79836"/>
                  </a:lnTo>
                  <a:lnTo>
                    <a:pt x="108960" y="100214"/>
                  </a:lnTo>
                  <a:lnTo>
                    <a:pt x="86567" y="132359"/>
                  </a:lnTo>
                  <a:lnTo>
                    <a:pt x="60905" y="148532"/>
                  </a:lnTo>
                  <a:lnTo>
                    <a:pt x="41234" y="150632"/>
                  </a:lnTo>
                  <a:lnTo>
                    <a:pt x="21963" y="146496"/>
                  </a:lnTo>
                  <a:lnTo>
                    <a:pt x="5599" y="136859"/>
                  </a:lnTo>
                  <a:lnTo>
                    <a:pt x="1469" y="129844"/>
                  </a:lnTo>
                  <a:lnTo>
                    <a:pt x="0" y="112691"/>
                  </a:lnTo>
                  <a:lnTo>
                    <a:pt x="4756" y="106713"/>
                  </a:lnTo>
                  <a:lnTo>
                    <a:pt x="22518" y="100071"/>
                  </a:lnTo>
                  <a:lnTo>
                    <a:pt x="53236" y="101920"/>
                  </a:lnTo>
                  <a:lnTo>
                    <a:pt x="94985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885429" y="4411440"/>
              <a:ext cx="34845" cy="147400"/>
            </a:xfrm>
            <a:custGeom>
              <a:avLst/>
              <a:gdLst/>
              <a:ahLst/>
              <a:cxnLst/>
              <a:rect l="0" t="0" r="0" b="0"/>
              <a:pathLst>
                <a:path w="34845" h="147400">
                  <a:moveTo>
                    <a:pt x="0" y="0"/>
                  </a:moveTo>
                  <a:lnTo>
                    <a:pt x="27512" y="53875"/>
                  </a:lnTo>
                  <a:lnTo>
                    <a:pt x="34844" y="74247"/>
                  </a:lnTo>
                  <a:lnTo>
                    <a:pt x="32824" y="128508"/>
                  </a:lnTo>
                  <a:lnTo>
                    <a:pt x="31586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695917" y="4264041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21057"/>
                  </a:moveTo>
                  <a:lnTo>
                    <a:pt x="15946" y="28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064414" y="4043505"/>
              <a:ext cx="217572" cy="336351"/>
            </a:xfrm>
            <a:custGeom>
              <a:avLst/>
              <a:gdLst/>
              <a:ahLst/>
              <a:cxnLst/>
              <a:rect l="0" t="0" r="0" b="0"/>
              <a:pathLst>
                <a:path w="217572" h="336351">
                  <a:moveTo>
                    <a:pt x="0" y="20495"/>
                  </a:moveTo>
                  <a:lnTo>
                    <a:pt x="48931" y="9042"/>
                  </a:lnTo>
                  <a:lnTo>
                    <a:pt x="96776" y="2283"/>
                  </a:lnTo>
                  <a:lnTo>
                    <a:pt x="159756" y="0"/>
                  </a:lnTo>
                  <a:lnTo>
                    <a:pt x="203053" y="5193"/>
                  </a:lnTo>
                  <a:lnTo>
                    <a:pt x="211407" y="11464"/>
                  </a:lnTo>
                  <a:lnTo>
                    <a:pt x="215808" y="20323"/>
                  </a:lnTo>
                  <a:lnTo>
                    <a:pt x="217571" y="30909"/>
                  </a:lnTo>
                  <a:lnTo>
                    <a:pt x="213292" y="52029"/>
                  </a:lnTo>
                  <a:lnTo>
                    <a:pt x="184975" y="110782"/>
                  </a:lnTo>
                  <a:lnTo>
                    <a:pt x="151035" y="170919"/>
                  </a:lnTo>
                  <a:lnTo>
                    <a:pt x="122554" y="233049"/>
                  </a:lnTo>
                  <a:lnTo>
                    <a:pt x="89069" y="296058"/>
                  </a:lnTo>
                  <a:lnTo>
                    <a:pt x="73699" y="3363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330185" y="4085057"/>
              <a:ext cx="203972" cy="299163"/>
            </a:xfrm>
            <a:custGeom>
              <a:avLst/>
              <a:gdLst/>
              <a:ahLst/>
              <a:cxnLst/>
              <a:rect l="0" t="0" r="0" b="0"/>
              <a:pathLst>
                <a:path w="203972" h="299163">
                  <a:moveTo>
                    <a:pt x="81670" y="21057"/>
                  </a:moveTo>
                  <a:lnTo>
                    <a:pt x="52361" y="55954"/>
                  </a:lnTo>
                  <a:lnTo>
                    <a:pt x="26670" y="108840"/>
                  </a:lnTo>
                  <a:lnTo>
                    <a:pt x="6075" y="162139"/>
                  </a:lnTo>
                  <a:lnTo>
                    <a:pt x="0" y="203759"/>
                  </a:lnTo>
                  <a:lnTo>
                    <a:pt x="3789" y="245726"/>
                  </a:lnTo>
                  <a:lnTo>
                    <a:pt x="15470" y="270648"/>
                  </a:lnTo>
                  <a:lnTo>
                    <a:pt x="23499" y="282208"/>
                  </a:lnTo>
                  <a:lnTo>
                    <a:pt x="33530" y="289914"/>
                  </a:lnTo>
                  <a:lnTo>
                    <a:pt x="57155" y="298476"/>
                  </a:lnTo>
                  <a:lnTo>
                    <a:pt x="80133" y="299162"/>
                  </a:lnTo>
                  <a:lnTo>
                    <a:pt x="100874" y="294398"/>
                  </a:lnTo>
                  <a:lnTo>
                    <a:pt x="146214" y="265745"/>
                  </a:lnTo>
                  <a:lnTo>
                    <a:pt x="171244" y="234197"/>
                  </a:lnTo>
                  <a:lnTo>
                    <a:pt x="198323" y="181615"/>
                  </a:lnTo>
                  <a:lnTo>
                    <a:pt x="203971" y="140119"/>
                  </a:lnTo>
                  <a:lnTo>
                    <a:pt x="195992" y="84176"/>
                  </a:lnTo>
                  <a:lnTo>
                    <a:pt x="192979" y="70155"/>
                  </a:lnTo>
                  <a:lnTo>
                    <a:pt x="180274" y="48337"/>
                  </a:lnTo>
                  <a:lnTo>
                    <a:pt x="162929" y="32012"/>
                  </a:lnTo>
                  <a:lnTo>
                    <a:pt x="112864" y="7999"/>
                  </a:lnTo>
                  <a:lnTo>
                    <a:pt x="816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563231" y="4085057"/>
              <a:ext cx="294561" cy="249629"/>
            </a:xfrm>
            <a:custGeom>
              <a:avLst/>
              <a:gdLst/>
              <a:ahLst/>
              <a:cxnLst/>
              <a:rect l="0" t="0" r="0" b="0"/>
              <a:pathLst>
                <a:path w="294561" h="249629">
                  <a:moveTo>
                    <a:pt x="132893" y="10528"/>
                  </a:moveTo>
                  <a:lnTo>
                    <a:pt x="110536" y="10528"/>
                  </a:lnTo>
                  <a:lnTo>
                    <a:pt x="79865" y="21707"/>
                  </a:lnTo>
                  <a:lnTo>
                    <a:pt x="54141" y="45426"/>
                  </a:lnTo>
                  <a:lnTo>
                    <a:pt x="17338" y="98312"/>
                  </a:lnTo>
                  <a:lnTo>
                    <a:pt x="5496" y="124412"/>
                  </a:lnTo>
                  <a:lnTo>
                    <a:pt x="0" y="165414"/>
                  </a:lnTo>
                  <a:lnTo>
                    <a:pt x="2859" y="193230"/>
                  </a:lnTo>
                  <a:lnTo>
                    <a:pt x="11149" y="214951"/>
                  </a:lnTo>
                  <a:lnTo>
                    <a:pt x="16636" y="224019"/>
                  </a:lnTo>
                  <a:lnTo>
                    <a:pt x="32090" y="237214"/>
                  </a:lnTo>
                  <a:lnTo>
                    <a:pt x="41125" y="242371"/>
                  </a:lnTo>
                  <a:lnTo>
                    <a:pt x="81786" y="249628"/>
                  </a:lnTo>
                  <a:lnTo>
                    <a:pt x="138352" y="243674"/>
                  </a:lnTo>
                  <a:lnTo>
                    <a:pt x="184534" y="228114"/>
                  </a:lnTo>
                  <a:lnTo>
                    <a:pt x="238046" y="194899"/>
                  </a:lnTo>
                  <a:lnTo>
                    <a:pt x="267385" y="166932"/>
                  </a:lnTo>
                  <a:lnTo>
                    <a:pt x="293093" y="115612"/>
                  </a:lnTo>
                  <a:lnTo>
                    <a:pt x="294560" y="91548"/>
                  </a:lnTo>
                  <a:lnTo>
                    <a:pt x="290142" y="67594"/>
                  </a:lnTo>
                  <a:lnTo>
                    <a:pt x="280381" y="49149"/>
                  </a:lnTo>
                  <a:lnTo>
                    <a:pt x="256141" y="25611"/>
                  </a:lnTo>
                  <a:lnTo>
                    <a:pt x="211614" y="6272"/>
                  </a:lnTo>
                  <a:lnTo>
                    <a:pt x="18553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938280" y="4285098"/>
              <a:ext cx="55977" cy="157929"/>
            </a:xfrm>
            <a:custGeom>
              <a:avLst/>
              <a:gdLst/>
              <a:ahLst/>
              <a:cxnLst/>
              <a:rect l="0" t="0" r="0" b="0"/>
              <a:pathLst>
                <a:path w="55977" h="157929">
                  <a:moveTo>
                    <a:pt x="0" y="0"/>
                  </a:moveTo>
                  <a:lnTo>
                    <a:pt x="24046" y="17981"/>
                  </a:lnTo>
                  <a:lnTo>
                    <a:pt x="44299" y="45492"/>
                  </a:lnTo>
                  <a:lnTo>
                    <a:pt x="54004" y="69742"/>
                  </a:lnTo>
                  <a:lnTo>
                    <a:pt x="55976" y="92997"/>
                  </a:lnTo>
                  <a:lnTo>
                    <a:pt x="53631" y="125821"/>
                  </a:lnTo>
                  <a:lnTo>
                    <a:pt x="52642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127792" y="425351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243606" y="425351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391005" y="42219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196484" y="4783787"/>
              <a:ext cx="173258" cy="354120"/>
            </a:xfrm>
            <a:custGeom>
              <a:avLst/>
              <a:gdLst/>
              <a:ahLst/>
              <a:cxnLst/>
              <a:rect l="0" t="0" r="0" b="0"/>
              <a:pathLst>
                <a:path w="173258" h="354120">
                  <a:moveTo>
                    <a:pt x="25858" y="101436"/>
                  </a:moveTo>
                  <a:lnTo>
                    <a:pt x="25858" y="158700"/>
                  </a:lnTo>
                  <a:lnTo>
                    <a:pt x="22739" y="208090"/>
                  </a:lnTo>
                  <a:lnTo>
                    <a:pt x="11204" y="266002"/>
                  </a:lnTo>
                  <a:lnTo>
                    <a:pt x="0" y="304218"/>
                  </a:lnTo>
                  <a:lnTo>
                    <a:pt x="1887" y="299186"/>
                  </a:lnTo>
                  <a:lnTo>
                    <a:pt x="7537" y="243102"/>
                  </a:lnTo>
                  <a:lnTo>
                    <a:pt x="19379" y="183102"/>
                  </a:lnTo>
                  <a:lnTo>
                    <a:pt x="40219" y="126189"/>
                  </a:lnTo>
                  <a:lnTo>
                    <a:pt x="56814" y="73006"/>
                  </a:lnTo>
                  <a:lnTo>
                    <a:pt x="76078" y="18793"/>
                  </a:lnTo>
                  <a:lnTo>
                    <a:pt x="87563" y="1924"/>
                  </a:lnTo>
                  <a:lnTo>
                    <a:pt x="93901" y="0"/>
                  </a:lnTo>
                  <a:lnTo>
                    <a:pt x="100466" y="2226"/>
                  </a:lnTo>
                  <a:lnTo>
                    <a:pt x="107182" y="7220"/>
                  </a:lnTo>
                  <a:lnTo>
                    <a:pt x="117764" y="25247"/>
                  </a:lnTo>
                  <a:lnTo>
                    <a:pt x="134090" y="80537"/>
                  </a:lnTo>
                  <a:lnTo>
                    <a:pt x="145014" y="130598"/>
                  </a:lnTo>
                  <a:lnTo>
                    <a:pt x="150071" y="182476"/>
                  </a:lnTo>
                  <a:lnTo>
                    <a:pt x="159015" y="236767"/>
                  </a:lnTo>
                  <a:lnTo>
                    <a:pt x="165115" y="291338"/>
                  </a:lnTo>
                  <a:lnTo>
                    <a:pt x="173257" y="3541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201285" y="4958922"/>
              <a:ext cx="126343" cy="52644"/>
            </a:xfrm>
            <a:custGeom>
              <a:avLst/>
              <a:gdLst/>
              <a:ahLst/>
              <a:cxnLst/>
              <a:rect l="0" t="0" r="0" b="0"/>
              <a:pathLst>
                <a:path w="126343" h="52644">
                  <a:moveTo>
                    <a:pt x="126342" y="0"/>
                  </a:moveTo>
                  <a:lnTo>
                    <a:pt x="72467" y="19128"/>
                  </a:lnTo>
                  <a:lnTo>
                    <a:pt x="9286" y="4889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422383" y="4916083"/>
              <a:ext cx="141725" cy="201661"/>
            </a:xfrm>
            <a:custGeom>
              <a:avLst/>
              <a:gdLst/>
              <a:ahLst/>
              <a:cxnLst/>
              <a:rect l="0" t="0" r="0" b="0"/>
              <a:pathLst>
                <a:path w="141725" h="201661">
                  <a:moveTo>
                    <a:pt x="0" y="63896"/>
                  </a:moveTo>
                  <a:lnTo>
                    <a:pt x="7236" y="91452"/>
                  </a:lnTo>
                  <a:lnTo>
                    <a:pt x="9878" y="147674"/>
                  </a:lnTo>
                  <a:lnTo>
                    <a:pt x="4811" y="198598"/>
                  </a:lnTo>
                  <a:lnTo>
                    <a:pt x="3208" y="201660"/>
                  </a:lnTo>
                  <a:lnTo>
                    <a:pt x="2138" y="199023"/>
                  </a:lnTo>
                  <a:lnTo>
                    <a:pt x="1452" y="142565"/>
                  </a:lnTo>
                  <a:lnTo>
                    <a:pt x="14692" y="85607"/>
                  </a:lnTo>
                  <a:lnTo>
                    <a:pt x="34792" y="32397"/>
                  </a:lnTo>
                  <a:lnTo>
                    <a:pt x="40742" y="21840"/>
                  </a:lnTo>
                  <a:lnTo>
                    <a:pt x="56712" y="6990"/>
                  </a:lnTo>
                  <a:lnTo>
                    <a:pt x="65884" y="1392"/>
                  </a:lnTo>
                  <a:lnTo>
                    <a:pt x="74339" y="0"/>
                  </a:lnTo>
                  <a:lnTo>
                    <a:pt x="82314" y="1411"/>
                  </a:lnTo>
                  <a:lnTo>
                    <a:pt x="97415" y="9219"/>
                  </a:lnTo>
                  <a:lnTo>
                    <a:pt x="111926" y="20488"/>
                  </a:lnTo>
                  <a:lnTo>
                    <a:pt x="123056" y="42654"/>
                  </a:lnTo>
                  <a:lnTo>
                    <a:pt x="134142" y="98954"/>
                  </a:lnTo>
                  <a:lnTo>
                    <a:pt x="141724" y="157723"/>
                  </a:lnTo>
                  <a:lnTo>
                    <a:pt x="136870" y="2007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622425" y="4927336"/>
              <a:ext cx="31586" cy="105286"/>
            </a:xfrm>
            <a:custGeom>
              <a:avLst/>
              <a:gdLst/>
              <a:ahLst/>
              <a:cxnLst/>
              <a:rect l="0" t="0" r="0" b="0"/>
              <a:pathLst>
                <a:path w="31586" h="105286">
                  <a:moveTo>
                    <a:pt x="0" y="0"/>
                  </a:moveTo>
                  <a:lnTo>
                    <a:pt x="17958" y="53875"/>
                  </a:lnTo>
                  <a:lnTo>
                    <a:pt x="31585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664538" y="50431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569782" y="4895751"/>
              <a:ext cx="168457" cy="389556"/>
            </a:xfrm>
            <a:custGeom>
              <a:avLst/>
              <a:gdLst/>
              <a:ahLst/>
              <a:cxnLst/>
              <a:rect l="0" t="0" r="0" b="0"/>
              <a:pathLst>
                <a:path w="168457" h="389556">
                  <a:moveTo>
                    <a:pt x="168456" y="0"/>
                  </a:moveTo>
                  <a:lnTo>
                    <a:pt x="149328" y="55045"/>
                  </a:lnTo>
                  <a:lnTo>
                    <a:pt x="124241" y="114512"/>
                  </a:lnTo>
                  <a:lnTo>
                    <a:pt x="100667" y="174481"/>
                  </a:lnTo>
                  <a:lnTo>
                    <a:pt x="80390" y="225353"/>
                  </a:lnTo>
                  <a:lnTo>
                    <a:pt x="59564" y="276301"/>
                  </a:lnTo>
                  <a:lnTo>
                    <a:pt x="24555" y="339184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811938" y="4748352"/>
              <a:ext cx="1" cy="294799"/>
            </a:xfrm>
            <a:custGeom>
              <a:avLst/>
              <a:gdLst/>
              <a:ahLst/>
              <a:cxnLst/>
              <a:rect l="0" t="0" r="0" b="0"/>
              <a:pathLst>
                <a:path w="1" h="294799">
                  <a:moveTo>
                    <a:pt x="0" y="0"/>
                  </a:moveTo>
                  <a:lnTo>
                    <a:pt x="0" y="52051"/>
                  </a:lnTo>
                  <a:lnTo>
                    <a:pt x="0" y="105110"/>
                  </a:lnTo>
                  <a:lnTo>
                    <a:pt x="0" y="160995"/>
                  </a:lnTo>
                  <a:lnTo>
                    <a:pt x="0" y="215768"/>
                  </a:lnTo>
                  <a:lnTo>
                    <a:pt x="0" y="258514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727710" y="4874694"/>
              <a:ext cx="178985" cy="63172"/>
            </a:xfrm>
            <a:custGeom>
              <a:avLst/>
              <a:gdLst/>
              <a:ahLst/>
              <a:cxnLst/>
              <a:rect l="0" t="0" r="0" b="0"/>
              <a:pathLst>
                <a:path w="178985" h="63172">
                  <a:moveTo>
                    <a:pt x="178984" y="0"/>
                  </a:moveTo>
                  <a:lnTo>
                    <a:pt x="115556" y="17958"/>
                  </a:lnTo>
                  <a:lnTo>
                    <a:pt x="52620" y="3981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875109" y="4695709"/>
              <a:ext cx="126342" cy="305328"/>
            </a:xfrm>
            <a:custGeom>
              <a:avLst/>
              <a:gdLst/>
              <a:ahLst/>
              <a:cxnLst/>
              <a:rect l="0" t="0" r="0" b="0"/>
              <a:pathLst>
                <a:path w="126342" h="305328">
                  <a:moveTo>
                    <a:pt x="0" y="0"/>
                  </a:moveTo>
                  <a:lnTo>
                    <a:pt x="3119" y="42692"/>
                  </a:lnTo>
                  <a:lnTo>
                    <a:pt x="14654" y="95521"/>
                  </a:lnTo>
                  <a:lnTo>
                    <a:pt x="20962" y="153876"/>
                  </a:lnTo>
                  <a:lnTo>
                    <a:pt x="29140" y="210464"/>
                  </a:lnTo>
                  <a:lnTo>
                    <a:pt x="31102" y="272291"/>
                  </a:lnTo>
                  <a:lnTo>
                    <a:pt x="31263" y="278623"/>
                  </a:lnTo>
                  <a:lnTo>
                    <a:pt x="41132" y="233900"/>
                  </a:lnTo>
                  <a:lnTo>
                    <a:pt x="51816" y="216650"/>
                  </a:lnTo>
                  <a:lnTo>
                    <a:pt x="67483" y="204303"/>
                  </a:lnTo>
                  <a:lnTo>
                    <a:pt x="76574" y="199373"/>
                  </a:lnTo>
                  <a:lnTo>
                    <a:pt x="83804" y="199596"/>
                  </a:lnTo>
                  <a:lnTo>
                    <a:pt x="89795" y="203255"/>
                  </a:lnTo>
                  <a:lnTo>
                    <a:pt x="99570" y="216677"/>
                  </a:lnTo>
                  <a:lnTo>
                    <a:pt x="121469" y="273108"/>
                  </a:lnTo>
                  <a:lnTo>
                    <a:pt x="126341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064622" y="4864165"/>
              <a:ext cx="10529" cy="147401"/>
            </a:xfrm>
            <a:custGeom>
              <a:avLst/>
              <a:gdLst/>
              <a:ahLst/>
              <a:cxnLst/>
              <a:rect l="0" t="0" r="0" b="0"/>
              <a:pathLst>
                <a:path w="10529" h="147401">
                  <a:moveTo>
                    <a:pt x="10528" y="0"/>
                  </a:moveTo>
                  <a:lnTo>
                    <a:pt x="10528" y="58617"/>
                  </a:lnTo>
                  <a:lnTo>
                    <a:pt x="7409" y="120428"/>
                  </a:lnTo>
                  <a:lnTo>
                    <a:pt x="0" y="1474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064622" y="474835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117264" y="4844799"/>
              <a:ext cx="110898" cy="190774"/>
            </a:xfrm>
            <a:custGeom>
              <a:avLst/>
              <a:gdLst/>
              <a:ahLst/>
              <a:cxnLst/>
              <a:rect l="0" t="0" r="0" b="0"/>
              <a:pathLst>
                <a:path w="110898" h="190774">
                  <a:moveTo>
                    <a:pt x="0" y="50952"/>
                  </a:moveTo>
                  <a:lnTo>
                    <a:pt x="7236" y="78508"/>
                  </a:lnTo>
                  <a:lnTo>
                    <a:pt x="12998" y="131611"/>
                  </a:lnTo>
                  <a:lnTo>
                    <a:pt x="19465" y="182178"/>
                  </a:lnTo>
                  <a:lnTo>
                    <a:pt x="17657" y="188739"/>
                  </a:lnTo>
                  <a:lnTo>
                    <a:pt x="14111" y="190773"/>
                  </a:lnTo>
                  <a:lnTo>
                    <a:pt x="9407" y="189790"/>
                  </a:lnTo>
                  <a:lnTo>
                    <a:pt x="6271" y="184455"/>
                  </a:lnTo>
                  <a:lnTo>
                    <a:pt x="826" y="129378"/>
                  </a:lnTo>
                  <a:lnTo>
                    <a:pt x="1334" y="76235"/>
                  </a:lnTo>
                  <a:lnTo>
                    <a:pt x="9624" y="42846"/>
                  </a:lnTo>
                  <a:lnTo>
                    <a:pt x="20265" y="25513"/>
                  </a:lnTo>
                  <a:lnTo>
                    <a:pt x="44999" y="2600"/>
                  </a:lnTo>
                  <a:lnTo>
                    <a:pt x="53395" y="0"/>
                  </a:lnTo>
                  <a:lnTo>
                    <a:pt x="61333" y="606"/>
                  </a:lnTo>
                  <a:lnTo>
                    <a:pt x="68965" y="3350"/>
                  </a:lnTo>
                  <a:lnTo>
                    <a:pt x="80564" y="15758"/>
                  </a:lnTo>
                  <a:lnTo>
                    <a:pt x="97542" y="52319"/>
                  </a:lnTo>
                  <a:lnTo>
                    <a:pt x="104926" y="107807"/>
                  </a:lnTo>
                  <a:lnTo>
                    <a:pt x="110897" y="140328"/>
                  </a:lnTo>
                  <a:lnTo>
                    <a:pt x="110197" y="145631"/>
                  </a:lnTo>
                  <a:lnTo>
                    <a:pt x="105285" y="1562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201492" y="4872873"/>
              <a:ext cx="165804" cy="380848"/>
            </a:xfrm>
            <a:custGeom>
              <a:avLst/>
              <a:gdLst/>
              <a:ahLst/>
              <a:cxnLst/>
              <a:rect l="0" t="0" r="0" b="0"/>
              <a:pathLst>
                <a:path w="165804" h="380848">
                  <a:moveTo>
                    <a:pt x="157927" y="86049"/>
                  </a:moveTo>
                  <a:lnTo>
                    <a:pt x="163517" y="69281"/>
                  </a:lnTo>
                  <a:lnTo>
                    <a:pt x="163141" y="51690"/>
                  </a:lnTo>
                  <a:lnTo>
                    <a:pt x="157905" y="33344"/>
                  </a:lnTo>
                  <a:lnTo>
                    <a:pt x="147779" y="17391"/>
                  </a:lnTo>
                  <a:lnTo>
                    <a:pt x="132360" y="5621"/>
                  </a:lnTo>
                  <a:lnTo>
                    <a:pt x="123335" y="845"/>
                  </a:lnTo>
                  <a:lnTo>
                    <a:pt x="114979" y="0"/>
                  </a:lnTo>
                  <a:lnTo>
                    <a:pt x="99455" y="5301"/>
                  </a:lnTo>
                  <a:lnTo>
                    <a:pt x="77561" y="21440"/>
                  </a:lnTo>
                  <a:lnTo>
                    <a:pt x="61846" y="46629"/>
                  </a:lnTo>
                  <a:lnTo>
                    <a:pt x="55369" y="81908"/>
                  </a:lnTo>
                  <a:lnTo>
                    <a:pt x="59040" y="116407"/>
                  </a:lnTo>
                  <a:lnTo>
                    <a:pt x="63926" y="125005"/>
                  </a:lnTo>
                  <a:lnTo>
                    <a:pt x="78714" y="137678"/>
                  </a:lnTo>
                  <a:lnTo>
                    <a:pt x="86401" y="139186"/>
                  </a:lnTo>
                  <a:lnTo>
                    <a:pt x="93866" y="137851"/>
                  </a:lnTo>
                  <a:lnTo>
                    <a:pt x="101182" y="134622"/>
                  </a:lnTo>
                  <a:lnTo>
                    <a:pt x="112430" y="121675"/>
                  </a:lnTo>
                  <a:lnTo>
                    <a:pt x="117067" y="113309"/>
                  </a:lnTo>
                  <a:lnTo>
                    <a:pt x="122498" y="111242"/>
                  </a:lnTo>
                  <a:lnTo>
                    <a:pt x="128459" y="113373"/>
                  </a:lnTo>
                  <a:lnTo>
                    <a:pt x="134772" y="118303"/>
                  </a:lnTo>
                  <a:lnTo>
                    <a:pt x="144907" y="136259"/>
                  </a:lnTo>
                  <a:lnTo>
                    <a:pt x="163449" y="199419"/>
                  </a:lnTo>
                  <a:lnTo>
                    <a:pt x="165803" y="240783"/>
                  </a:lnTo>
                  <a:lnTo>
                    <a:pt x="158441" y="281505"/>
                  </a:lnTo>
                  <a:lnTo>
                    <a:pt x="141962" y="315147"/>
                  </a:lnTo>
                  <a:lnTo>
                    <a:pt x="128995" y="332540"/>
                  </a:lnTo>
                  <a:lnTo>
                    <a:pt x="102952" y="349896"/>
                  </a:lnTo>
                  <a:lnTo>
                    <a:pt x="61540" y="365072"/>
                  </a:lnTo>
                  <a:lnTo>
                    <a:pt x="18871" y="372402"/>
                  </a:lnTo>
                  <a:lnTo>
                    <a:pt x="0" y="3808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601575" y="4590425"/>
              <a:ext cx="16595" cy="336912"/>
            </a:xfrm>
            <a:custGeom>
              <a:avLst/>
              <a:gdLst/>
              <a:ahLst/>
              <a:cxnLst/>
              <a:rect l="0" t="0" r="0" b="0"/>
              <a:pathLst>
                <a:path w="16595" h="336912">
                  <a:moveTo>
                    <a:pt x="10528" y="0"/>
                  </a:moveTo>
                  <a:lnTo>
                    <a:pt x="10528" y="58616"/>
                  </a:lnTo>
                  <a:lnTo>
                    <a:pt x="11698" y="121196"/>
                  </a:lnTo>
                  <a:lnTo>
                    <a:pt x="16594" y="171350"/>
                  </a:lnTo>
                  <a:lnTo>
                    <a:pt x="12073" y="233932"/>
                  </a:lnTo>
                  <a:lnTo>
                    <a:pt x="10833" y="296683"/>
                  </a:lnTo>
                  <a:lnTo>
                    <a:pt x="7545" y="316303"/>
                  </a:lnTo>
                  <a:lnTo>
                    <a:pt x="0" y="3369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681831" y="4767806"/>
              <a:ext cx="140843" cy="149003"/>
            </a:xfrm>
            <a:custGeom>
              <a:avLst/>
              <a:gdLst/>
              <a:ahLst/>
              <a:cxnLst/>
              <a:rect l="0" t="0" r="0" b="0"/>
              <a:pathLst>
                <a:path w="140843" h="149003">
                  <a:moveTo>
                    <a:pt x="88200" y="12132"/>
                  </a:moveTo>
                  <a:lnTo>
                    <a:pt x="77021" y="953"/>
                  </a:lnTo>
                  <a:lnTo>
                    <a:pt x="70219" y="0"/>
                  </a:lnTo>
                  <a:lnTo>
                    <a:pt x="53303" y="5180"/>
                  </a:lnTo>
                  <a:lnTo>
                    <a:pt x="29637" y="21250"/>
                  </a:lnTo>
                  <a:lnTo>
                    <a:pt x="13396" y="46419"/>
                  </a:lnTo>
                  <a:lnTo>
                    <a:pt x="1176" y="76103"/>
                  </a:lnTo>
                  <a:lnTo>
                    <a:pt x="0" y="96715"/>
                  </a:lnTo>
                  <a:lnTo>
                    <a:pt x="4547" y="116405"/>
                  </a:lnTo>
                  <a:lnTo>
                    <a:pt x="14365" y="132954"/>
                  </a:lnTo>
                  <a:lnTo>
                    <a:pt x="20260" y="135964"/>
                  </a:lnTo>
                  <a:lnTo>
                    <a:pt x="26529" y="135631"/>
                  </a:lnTo>
                  <a:lnTo>
                    <a:pt x="33048" y="133069"/>
                  </a:lnTo>
                  <a:lnTo>
                    <a:pt x="43412" y="117744"/>
                  </a:lnTo>
                  <a:lnTo>
                    <a:pt x="62111" y="63647"/>
                  </a:lnTo>
                  <a:lnTo>
                    <a:pt x="66822" y="32985"/>
                  </a:lnTo>
                  <a:lnTo>
                    <a:pt x="69268" y="33052"/>
                  </a:lnTo>
                  <a:lnTo>
                    <a:pt x="75107" y="42487"/>
                  </a:lnTo>
                  <a:lnTo>
                    <a:pt x="101903" y="104313"/>
                  </a:lnTo>
                  <a:lnTo>
                    <a:pt x="140842" y="1490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854971" y="4748352"/>
              <a:ext cx="72988" cy="149607"/>
            </a:xfrm>
            <a:custGeom>
              <a:avLst/>
              <a:gdLst/>
              <a:ahLst/>
              <a:cxnLst/>
              <a:rect l="0" t="0" r="0" b="0"/>
              <a:pathLst>
                <a:path w="72988" h="149607">
                  <a:moveTo>
                    <a:pt x="9817" y="42114"/>
                  </a:moveTo>
                  <a:lnTo>
                    <a:pt x="4227" y="58882"/>
                  </a:lnTo>
                  <a:lnTo>
                    <a:pt x="8669" y="111630"/>
                  </a:lnTo>
                  <a:lnTo>
                    <a:pt x="14375" y="140081"/>
                  </a:lnTo>
                  <a:lnTo>
                    <a:pt x="14026" y="147199"/>
                  </a:lnTo>
                  <a:lnTo>
                    <a:pt x="11453" y="149606"/>
                  </a:lnTo>
                  <a:lnTo>
                    <a:pt x="7398" y="148870"/>
                  </a:lnTo>
                  <a:lnTo>
                    <a:pt x="4694" y="143700"/>
                  </a:lnTo>
                  <a:lnTo>
                    <a:pt x="0" y="88911"/>
                  </a:lnTo>
                  <a:lnTo>
                    <a:pt x="5088" y="54030"/>
                  </a:lnTo>
                  <a:lnTo>
                    <a:pt x="17074" y="35322"/>
                  </a:lnTo>
                  <a:lnTo>
                    <a:pt x="34099" y="20378"/>
                  </a:lnTo>
                  <a:lnTo>
                    <a:pt x="7298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927958" y="4779660"/>
              <a:ext cx="136872" cy="337191"/>
            </a:xfrm>
            <a:custGeom>
              <a:avLst/>
              <a:gdLst/>
              <a:ahLst/>
              <a:cxnLst/>
              <a:rect l="0" t="0" r="0" b="0"/>
              <a:pathLst>
                <a:path w="136872" h="337191">
                  <a:moveTo>
                    <a:pt x="136871" y="52920"/>
                  </a:moveTo>
                  <a:lnTo>
                    <a:pt x="127296" y="21638"/>
                  </a:lnTo>
                  <a:lnTo>
                    <a:pt x="116627" y="5482"/>
                  </a:lnTo>
                  <a:lnTo>
                    <a:pt x="108167" y="1407"/>
                  </a:lnTo>
                  <a:lnTo>
                    <a:pt x="86290" y="0"/>
                  </a:lnTo>
                  <a:lnTo>
                    <a:pt x="67207" y="6393"/>
                  </a:lnTo>
                  <a:lnTo>
                    <a:pt x="58843" y="11373"/>
                  </a:lnTo>
                  <a:lnTo>
                    <a:pt x="46430" y="26266"/>
                  </a:lnTo>
                  <a:lnTo>
                    <a:pt x="38183" y="45753"/>
                  </a:lnTo>
                  <a:lnTo>
                    <a:pt x="34518" y="70012"/>
                  </a:lnTo>
                  <a:lnTo>
                    <a:pt x="39128" y="90152"/>
                  </a:lnTo>
                  <a:lnTo>
                    <a:pt x="43632" y="98798"/>
                  </a:lnTo>
                  <a:lnTo>
                    <a:pt x="50145" y="103393"/>
                  </a:lnTo>
                  <a:lnTo>
                    <a:pt x="57997" y="105286"/>
                  </a:lnTo>
                  <a:lnTo>
                    <a:pt x="66740" y="105378"/>
                  </a:lnTo>
                  <a:lnTo>
                    <a:pt x="82695" y="99241"/>
                  </a:lnTo>
                  <a:lnTo>
                    <a:pt x="90226" y="94329"/>
                  </a:lnTo>
                  <a:lnTo>
                    <a:pt x="96415" y="94564"/>
                  </a:lnTo>
                  <a:lnTo>
                    <a:pt x="101712" y="98230"/>
                  </a:lnTo>
                  <a:lnTo>
                    <a:pt x="110716" y="112832"/>
                  </a:lnTo>
                  <a:lnTo>
                    <a:pt x="121192" y="147361"/>
                  </a:lnTo>
                  <a:lnTo>
                    <a:pt x="125325" y="200950"/>
                  </a:lnTo>
                  <a:lnTo>
                    <a:pt x="126141" y="256596"/>
                  </a:lnTo>
                  <a:lnTo>
                    <a:pt x="120014" y="278363"/>
                  </a:lnTo>
                  <a:lnTo>
                    <a:pt x="108322" y="295837"/>
                  </a:lnTo>
                  <a:lnTo>
                    <a:pt x="91427" y="311401"/>
                  </a:lnTo>
                  <a:lnTo>
                    <a:pt x="56595" y="327729"/>
                  </a:lnTo>
                  <a:lnTo>
                    <a:pt x="0" y="3371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067678" y="4724241"/>
              <a:ext cx="108313" cy="160983"/>
            </a:xfrm>
            <a:custGeom>
              <a:avLst/>
              <a:gdLst/>
              <a:ahLst/>
              <a:cxnLst/>
              <a:rect l="0" t="0" r="0" b="0"/>
              <a:pathLst>
                <a:path w="108313" h="160983">
                  <a:moveTo>
                    <a:pt x="18208" y="34639"/>
                  </a:moveTo>
                  <a:lnTo>
                    <a:pt x="23797" y="51407"/>
                  </a:lnTo>
                  <a:lnTo>
                    <a:pt x="35900" y="62759"/>
                  </a:lnTo>
                  <a:lnTo>
                    <a:pt x="72266" y="79578"/>
                  </a:lnTo>
                  <a:lnTo>
                    <a:pt x="81152" y="79806"/>
                  </a:lnTo>
                  <a:lnTo>
                    <a:pt x="97266" y="73821"/>
                  </a:lnTo>
                  <a:lnTo>
                    <a:pt x="102499" y="66610"/>
                  </a:lnTo>
                  <a:lnTo>
                    <a:pt x="108312" y="46119"/>
                  </a:lnTo>
                  <a:lnTo>
                    <a:pt x="107523" y="36443"/>
                  </a:lnTo>
                  <a:lnTo>
                    <a:pt x="100407" y="19453"/>
                  </a:lnTo>
                  <a:lnTo>
                    <a:pt x="86326" y="7223"/>
                  </a:lnTo>
                  <a:lnTo>
                    <a:pt x="77658" y="2324"/>
                  </a:lnTo>
                  <a:lnTo>
                    <a:pt x="58669" y="0"/>
                  </a:lnTo>
                  <a:lnTo>
                    <a:pt x="39700" y="4037"/>
                  </a:lnTo>
                  <a:lnTo>
                    <a:pt x="23470" y="13629"/>
                  </a:lnTo>
                  <a:lnTo>
                    <a:pt x="11578" y="28811"/>
                  </a:lnTo>
                  <a:lnTo>
                    <a:pt x="3563" y="48427"/>
                  </a:lnTo>
                  <a:lnTo>
                    <a:pt x="0" y="72743"/>
                  </a:lnTo>
                  <a:lnTo>
                    <a:pt x="4657" y="96028"/>
                  </a:lnTo>
                  <a:lnTo>
                    <a:pt x="20432" y="125749"/>
                  </a:lnTo>
                  <a:lnTo>
                    <a:pt x="34404" y="140643"/>
                  </a:lnTo>
                  <a:lnTo>
                    <a:pt x="70850" y="1609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8222757" y="4716767"/>
              <a:ext cx="94757" cy="161514"/>
            </a:xfrm>
            <a:custGeom>
              <a:avLst/>
              <a:gdLst/>
              <a:ahLst/>
              <a:cxnLst/>
              <a:rect l="0" t="0" r="0" b="0"/>
              <a:pathLst>
                <a:path w="94757" h="161514">
                  <a:moveTo>
                    <a:pt x="0" y="73699"/>
                  </a:moveTo>
                  <a:lnTo>
                    <a:pt x="19127" y="137127"/>
                  </a:lnTo>
                  <a:lnTo>
                    <a:pt x="33093" y="161513"/>
                  </a:lnTo>
                  <a:lnTo>
                    <a:pt x="33760" y="160317"/>
                  </a:lnTo>
                  <a:lnTo>
                    <a:pt x="17058" y="104192"/>
                  </a:lnTo>
                  <a:lnTo>
                    <a:pt x="18052" y="67786"/>
                  </a:lnTo>
                  <a:lnTo>
                    <a:pt x="25960" y="47284"/>
                  </a:lnTo>
                  <a:lnTo>
                    <a:pt x="31344" y="38542"/>
                  </a:lnTo>
                  <a:lnTo>
                    <a:pt x="46686" y="25708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538612" y="4632538"/>
              <a:ext cx="21058" cy="242157"/>
            </a:xfrm>
            <a:custGeom>
              <a:avLst/>
              <a:gdLst/>
              <a:ahLst/>
              <a:cxnLst/>
              <a:rect l="0" t="0" r="0" b="0"/>
              <a:pathLst>
                <a:path w="21058" h="242157">
                  <a:moveTo>
                    <a:pt x="21057" y="0"/>
                  </a:moveTo>
                  <a:lnTo>
                    <a:pt x="15468" y="58617"/>
                  </a:lnTo>
                  <a:lnTo>
                    <a:pt x="11504" y="112791"/>
                  </a:lnTo>
                  <a:lnTo>
                    <a:pt x="10721" y="168553"/>
                  </a:lnTo>
                  <a:lnTo>
                    <a:pt x="2212" y="231881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412269" y="4727295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99392" y="11178"/>
                  </a:lnTo>
                  <a:lnTo>
                    <a:pt x="178306" y="16666"/>
                  </a:lnTo>
                  <a:lnTo>
                    <a:pt x="122699" y="25779"/>
                  </a:lnTo>
                  <a:lnTo>
                    <a:pt x="65484" y="30439"/>
                  </a:lnTo>
                  <a:lnTo>
                    <a:pt x="14668" y="3135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612311" y="4569367"/>
              <a:ext cx="105286" cy="284271"/>
            </a:xfrm>
            <a:custGeom>
              <a:avLst/>
              <a:gdLst/>
              <a:ahLst/>
              <a:cxnLst/>
              <a:rect l="0" t="0" r="0" b="0"/>
              <a:pathLst>
                <a:path w="105286" h="284271">
                  <a:moveTo>
                    <a:pt x="0" y="0"/>
                  </a:moveTo>
                  <a:lnTo>
                    <a:pt x="5589" y="62093"/>
                  </a:lnTo>
                  <a:lnTo>
                    <a:pt x="9553" y="114648"/>
                  </a:lnTo>
                  <a:lnTo>
                    <a:pt x="10335" y="177021"/>
                  </a:lnTo>
                  <a:lnTo>
                    <a:pt x="10490" y="234749"/>
                  </a:lnTo>
                  <a:lnTo>
                    <a:pt x="9351" y="283024"/>
                  </a:lnTo>
                  <a:lnTo>
                    <a:pt x="7403" y="283439"/>
                  </a:lnTo>
                  <a:lnTo>
                    <a:pt x="4935" y="280207"/>
                  </a:lnTo>
                  <a:lnTo>
                    <a:pt x="1463" y="253300"/>
                  </a:lnTo>
                  <a:lnTo>
                    <a:pt x="6022" y="221282"/>
                  </a:lnTo>
                  <a:lnTo>
                    <a:pt x="20371" y="189568"/>
                  </a:lnTo>
                  <a:lnTo>
                    <a:pt x="35960" y="174720"/>
                  </a:lnTo>
                  <a:lnTo>
                    <a:pt x="45030" y="169123"/>
                  </a:lnTo>
                  <a:lnTo>
                    <a:pt x="53417" y="168901"/>
                  </a:lnTo>
                  <a:lnTo>
                    <a:pt x="61347" y="172262"/>
                  </a:lnTo>
                  <a:lnTo>
                    <a:pt x="75228" y="185356"/>
                  </a:lnTo>
                  <a:lnTo>
                    <a:pt x="97543" y="232467"/>
                  </a:lnTo>
                  <a:lnTo>
                    <a:pt x="105285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755913" y="4716930"/>
              <a:ext cx="130140" cy="157505"/>
            </a:xfrm>
            <a:custGeom>
              <a:avLst/>
              <a:gdLst/>
              <a:ahLst/>
              <a:cxnLst/>
              <a:rect l="0" t="0" r="0" b="0"/>
              <a:pathLst>
                <a:path w="130140" h="157505">
                  <a:moveTo>
                    <a:pt x="88025" y="84064"/>
                  </a:moveTo>
                  <a:lnTo>
                    <a:pt x="82435" y="25447"/>
                  </a:lnTo>
                  <a:lnTo>
                    <a:pt x="77279" y="15741"/>
                  </a:lnTo>
                  <a:lnTo>
                    <a:pt x="62192" y="1836"/>
                  </a:lnTo>
                  <a:lnTo>
                    <a:pt x="53256" y="0"/>
                  </a:lnTo>
                  <a:lnTo>
                    <a:pt x="33967" y="4198"/>
                  </a:lnTo>
                  <a:lnTo>
                    <a:pt x="26250" y="9764"/>
                  </a:lnTo>
                  <a:lnTo>
                    <a:pt x="14556" y="25305"/>
                  </a:lnTo>
                  <a:lnTo>
                    <a:pt x="1395" y="53786"/>
                  </a:lnTo>
                  <a:lnTo>
                    <a:pt x="0" y="74117"/>
                  </a:lnTo>
                  <a:lnTo>
                    <a:pt x="5637" y="132321"/>
                  </a:lnTo>
                  <a:lnTo>
                    <a:pt x="14753" y="150745"/>
                  </a:lnTo>
                  <a:lnTo>
                    <a:pt x="21629" y="155424"/>
                  </a:lnTo>
                  <a:lnTo>
                    <a:pt x="38629" y="157504"/>
                  </a:lnTo>
                  <a:lnTo>
                    <a:pt x="46905" y="154081"/>
                  </a:lnTo>
                  <a:lnTo>
                    <a:pt x="62340" y="140919"/>
                  </a:lnTo>
                  <a:lnTo>
                    <a:pt x="78595" y="113779"/>
                  </a:lnTo>
                  <a:lnTo>
                    <a:pt x="86162" y="74120"/>
                  </a:lnTo>
                  <a:lnTo>
                    <a:pt x="93369" y="107740"/>
                  </a:lnTo>
                  <a:lnTo>
                    <a:pt x="98606" y="115056"/>
                  </a:lnTo>
                  <a:lnTo>
                    <a:pt x="130139" y="1367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896580" y="4726869"/>
              <a:ext cx="92959" cy="158355"/>
            </a:xfrm>
            <a:custGeom>
              <a:avLst/>
              <a:gdLst/>
              <a:ahLst/>
              <a:cxnLst/>
              <a:rect l="0" t="0" r="0" b="0"/>
              <a:pathLst>
                <a:path w="92959" h="158355">
                  <a:moveTo>
                    <a:pt x="0" y="32011"/>
                  </a:moveTo>
                  <a:lnTo>
                    <a:pt x="5589" y="94104"/>
                  </a:lnTo>
                  <a:lnTo>
                    <a:pt x="15619" y="130065"/>
                  </a:lnTo>
                  <a:lnTo>
                    <a:pt x="13571" y="124724"/>
                  </a:lnTo>
                  <a:lnTo>
                    <a:pt x="10929" y="71545"/>
                  </a:lnTo>
                  <a:lnTo>
                    <a:pt x="16197" y="23053"/>
                  </a:lnTo>
                  <a:lnTo>
                    <a:pt x="21326" y="14341"/>
                  </a:lnTo>
                  <a:lnTo>
                    <a:pt x="36384" y="1541"/>
                  </a:lnTo>
                  <a:lnTo>
                    <a:pt x="45313" y="0"/>
                  </a:lnTo>
                  <a:lnTo>
                    <a:pt x="64593" y="4526"/>
                  </a:lnTo>
                  <a:lnTo>
                    <a:pt x="78621" y="17456"/>
                  </a:lnTo>
                  <a:lnTo>
                    <a:pt x="83999" y="25817"/>
                  </a:lnTo>
                  <a:lnTo>
                    <a:pt x="91569" y="59942"/>
                  </a:lnTo>
                  <a:lnTo>
                    <a:pt x="92958" y="112225"/>
                  </a:lnTo>
                  <a:lnTo>
                    <a:pt x="84228" y="1583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9199422" y="4534945"/>
              <a:ext cx="226753" cy="385732"/>
            </a:xfrm>
            <a:custGeom>
              <a:avLst/>
              <a:gdLst/>
              <a:ahLst/>
              <a:cxnLst/>
              <a:rect l="0" t="0" r="0" b="0"/>
              <a:pathLst>
                <a:path w="226753" h="385732">
                  <a:moveTo>
                    <a:pt x="55127" y="2837"/>
                  </a:moveTo>
                  <a:lnTo>
                    <a:pt x="26446" y="56712"/>
                  </a:lnTo>
                  <a:lnTo>
                    <a:pt x="14694" y="77084"/>
                  </a:lnTo>
                  <a:lnTo>
                    <a:pt x="9454" y="80411"/>
                  </a:lnTo>
                  <a:lnTo>
                    <a:pt x="4792" y="79120"/>
                  </a:lnTo>
                  <a:lnTo>
                    <a:pt x="513" y="74749"/>
                  </a:lnTo>
                  <a:lnTo>
                    <a:pt x="0" y="69496"/>
                  </a:lnTo>
                  <a:lnTo>
                    <a:pt x="16427" y="31878"/>
                  </a:lnTo>
                  <a:lnTo>
                    <a:pt x="29738" y="18474"/>
                  </a:lnTo>
                  <a:lnTo>
                    <a:pt x="66880" y="337"/>
                  </a:lnTo>
                  <a:lnTo>
                    <a:pt x="77000" y="0"/>
                  </a:lnTo>
                  <a:lnTo>
                    <a:pt x="97604" y="5866"/>
                  </a:lnTo>
                  <a:lnTo>
                    <a:pt x="123345" y="22322"/>
                  </a:lnTo>
                  <a:lnTo>
                    <a:pt x="135360" y="38403"/>
                  </a:lnTo>
                  <a:lnTo>
                    <a:pt x="140200" y="47605"/>
                  </a:lnTo>
                  <a:lnTo>
                    <a:pt x="142460" y="67188"/>
                  </a:lnTo>
                  <a:lnTo>
                    <a:pt x="134379" y="108355"/>
                  </a:lnTo>
                  <a:lnTo>
                    <a:pt x="119294" y="134187"/>
                  </a:lnTo>
                  <a:lnTo>
                    <a:pt x="97914" y="159198"/>
                  </a:lnTo>
                  <a:lnTo>
                    <a:pt x="101830" y="155779"/>
                  </a:lnTo>
                  <a:lnTo>
                    <a:pt x="128367" y="151878"/>
                  </a:lnTo>
                  <a:lnTo>
                    <a:pt x="149679" y="157205"/>
                  </a:lnTo>
                  <a:lnTo>
                    <a:pt x="178290" y="173358"/>
                  </a:lnTo>
                  <a:lnTo>
                    <a:pt x="201584" y="196082"/>
                  </a:lnTo>
                  <a:lnTo>
                    <a:pt x="214975" y="217405"/>
                  </a:lnTo>
                  <a:lnTo>
                    <a:pt x="226752" y="259955"/>
                  </a:lnTo>
                  <a:lnTo>
                    <a:pt x="224556" y="310079"/>
                  </a:lnTo>
                  <a:lnTo>
                    <a:pt x="221675" y="334751"/>
                  </a:lnTo>
                  <a:lnTo>
                    <a:pt x="212597" y="353515"/>
                  </a:lnTo>
                  <a:lnTo>
                    <a:pt x="197643" y="366534"/>
                  </a:lnTo>
                  <a:lnTo>
                    <a:pt x="159447" y="384424"/>
                  </a:lnTo>
                  <a:lnTo>
                    <a:pt x="138926" y="385731"/>
                  </a:lnTo>
                  <a:lnTo>
                    <a:pt x="97157" y="377038"/>
                  </a:lnTo>
                  <a:lnTo>
                    <a:pt x="56280" y="355650"/>
                  </a:lnTo>
                  <a:lnTo>
                    <a:pt x="13013" y="3186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308682" y="565229"/>
            <a:ext cx="1236298" cy="434979"/>
            <a:chOff x="1308682" y="565229"/>
            <a:chExt cx="1236298" cy="434979"/>
          </a:xfrm>
        </p:grpSpPr>
        <p:sp>
          <p:nvSpPr>
            <p:cNvPr id="2" name="Freeform 1"/>
            <p:cNvSpPr/>
            <p:nvPr/>
          </p:nvSpPr>
          <p:spPr>
            <a:xfrm>
              <a:off x="1308682" y="629264"/>
              <a:ext cx="323236" cy="370944"/>
            </a:xfrm>
            <a:custGeom>
              <a:avLst/>
              <a:gdLst/>
              <a:ahLst/>
              <a:cxnLst/>
              <a:rect l="0" t="0" r="0" b="0"/>
              <a:pathLst>
                <a:path w="323236" h="370944">
                  <a:moveTo>
                    <a:pt x="217950" y="139316"/>
                  </a:moveTo>
                  <a:lnTo>
                    <a:pt x="214830" y="96624"/>
                  </a:lnTo>
                  <a:lnTo>
                    <a:pt x="198822" y="44483"/>
                  </a:lnTo>
                  <a:lnTo>
                    <a:pt x="187611" y="23469"/>
                  </a:lnTo>
                  <a:lnTo>
                    <a:pt x="171711" y="8669"/>
                  </a:lnTo>
                  <a:lnTo>
                    <a:pt x="162557" y="3085"/>
                  </a:lnTo>
                  <a:lnTo>
                    <a:pt x="143028" y="0"/>
                  </a:lnTo>
                  <a:lnTo>
                    <a:pt x="132907" y="815"/>
                  </a:lnTo>
                  <a:lnTo>
                    <a:pt x="115422" y="7960"/>
                  </a:lnTo>
                  <a:lnTo>
                    <a:pt x="70697" y="39436"/>
                  </a:lnTo>
                  <a:lnTo>
                    <a:pt x="54628" y="57490"/>
                  </a:lnTo>
                  <a:lnTo>
                    <a:pt x="29575" y="116380"/>
                  </a:lnTo>
                  <a:lnTo>
                    <a:pt x="11039" y="179059"/>
                  </a:lnTo>
                  <a:lnTo>
                    <a:pt x="0" y="234297"/>
                  </a:lnTo>
                  <a:lnTo>
                    <a:pt x="590" y="261079"/>
                  </a:lnTo>
                  <a:lnTo>
                    <a:pt x="20033" y="306867"/>
                  </a:lnTo>
                  <a:lnTo>
                    <a:pt x="34061" y="327257"/>
                  </a:lnTo>
                  <a:lnTo>
                    <a:pt x="51993" y="344118"/>
                  </a:lnTo>
                  <a:lnTo>
                    <a:pt x="61689" y="348380"/>
                  </a:lnTo>
                  <a:lnTo>
                    <a:pt x="81820" y="349997"/>
                  </a:lnTo>
                  <a:lnTo>
                    <a:pt x="112884" y="344329"/>
                  </a:lnTo>
                  <a:lnTo>
                    <a:pt x="121000" y="339163"/>
                  </a:lnTo>
                  <a:lnTo>
                    <a:pt x="157696" y="293009"/>
                  </a:lnTo>
                  <a:lnTo>
                    <a:pt x="178805" y="244043"/>
                  </a:lnTo>
                  <a:lnTo>
                    <a:pt x="184871" y="193971"/>
                  </a:lnTo>
                  <a:lnTo>
                    <a:pt x="187092" y="161099"/>
                  </a:lnTo>
                  <a:lnTo>
                    <a:pt x="189189" y="160857"/>
                  </a:lnTo>
                  <a:lnTo>
                    <a:pt x="191757" y="164205"/>
                  </a:lnTo>
                  <a:lnTo>
                    <a:pt x="202031" y="223341"/>
                  </a:lnTo>
                  <a:lnTo>
                    <a:pt x="215932" y="264448"/>
                  </a:lnTo>
                  <a:lnTo>
                    <a:pt x="252023" y="326357"/>
                  </a:lnTo>
                  <a:lnTo>
                    <a:pt x="274449" y="349153"/>
                  </a:lnTo>
                  <a:lnTo>
                    <a:pt x="292193" y="361259"/>
                  </a:lnTo>
                  <a:lnTo>
                    <a:pt x="323235" y="3709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874072" y="642238"/>
              <a:ext cx="259292" cy="284270"/>
            </a:xfrm>
            <a:custGeom>
              <a:avLst/>
              <a:gdLst/>
              <a:ahLst/>
              <a:cxnLst/>
              <a:rect l="0" t="0" r="0" b="0"/>
              <a:pathLst>
                <a:path w="259292" h="284270">
                  <a:moveTo>
                    <a:pt x="21057" y="0"/>
                  </a:moveTo>
                  <a:lnTo>
                    <a:pt x="65020" y="23719"/>
                  </a:lnTo>
                  <a:lnTo>
                    <a:pt x="115225" y="38437"/>
                  </a:lnTo>
                  <a:lnTo>
                    <a:pt x="163343" y="49083"/>
                  </a:lnTo>
                  <a:lnTo>
                    <a:pt x="213474" y="58477"/>
                  </a:lnTo>
                  <a:lnTo>
                    <a:pt x="243836" y="61085"/>
                  </a:lnTo>
                  <a:lnTo>
                    <a:pt x="252635" y="65290"/>
                  </a:lnTo>
                  <a:lnTo>
                    <a:pt x="257330" y="71602"/>
                  </a:lnTo>
                  <a:lnTo>
                    <a:pt x="259291" y="79320"/>
                  </a:lnTo>
                  <a:lnTo>
                    <a:pt x="257089" y="85635"/>
                  </a:lnTo>
                  <a:lnTo>
                    <a:pt x="196510" y="140645"/>
                  </a:lnTo>
                  <a:lnTo>
                    <a:pt x="135945" y="189528"/>
                  </a:lnTo>
                  <a:lnTo>
                    <a:pt x="76738" y="231628"/>
                  </a:lnTo>
                  <a:lnTo>
                    <a:pt x="59842" y="244496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235735" y="565229"/>
              <a:ext cx="309245" cy="420457"/>
            </a:xfrm>
            <a:custGeom>
              <a:avLst/>
              <a:gdLst/>
              <a:ahLst/>
              <a:cxnLst/>
              <a:rect l="0" t="0" r="0" b="0"/>
              <a:pathLst>
                <a:path w="309245" h="420457">
                  <a:moveTo>
                    <a:pt x="70006" y="3309"/>
                  </a:moveTo>
                  <a:lnTo>
                    <a:pt x="40697" y="38207"/>
                  </a:lnTo>
                  <a:lnTo>
                    <a:pt x="8772" y="98357"/>
                  </a:lnTo>
                  <a:lnTo>
                    <a:pt x="4617" y="100599"/>
                  </a:lnTo>
                  <a:lnTo>
                    <a:pt x="1847" y="97415"/>
                  </a:lnTo>
                  <a:lnTo>
                    <a:pt x="0" y="90613"/>
                  </a:lnTo>
                  <a:lnTo>
                    <a:pt x="4187" y="73697"/>
                  </a:lnTo>
                  <a:lnTo>
                    <a:pt x="19698" y="47562"/>
                  </a:lnTo>
                  <a:lnTo>
                    <a:pt x="45900" y="17770"/>
                  </a:lnTo>
                  <a:lnTo>
                    <a:pt x="72222" y="2005"/>
                  </a:lnTo>
                  <a:lnTo>
                    <a:pt x="95167" y="0"/>
                  </a:lnTo>
                  <a:lnTo>
                    <a:pt x="119793" y="4178"/>
                  </a:lnTo>
                  <a:lnTo>
                    <a:pt x="142436" y="13834"/>
                  </a:lnTo>
                  <a:lnTo>
                    <a:pt x="169325" y="38013"/>
                  </a:lnTo>
                  <a:lnTo>
                    <a:pt x="186521" y="67404"/>
                  </a:lnTo>
                  <a:lnTo>
                    <a:pt x="188861" y="87948"/>
                  </a:lnTo>
                  <a:lnTo>
                    <a:pt x="184831" y="108777"/>
                  </a:lnTo>
                  <a:lnTo>
                    <a:pt x="169409" y="139064"/>
                  </a:lnTo>
                  <a:lnTo>
                    <a:pt x="156689" y="155672"/>
                  </a:lnTo>
                  <a:lnTo>
                    <a:pt x="130784" y="172586"/>
                  </a:lnTo>
                  <a:lnTo>
                    <a:pt x="126902" y="173482"/>
                  </a:lnTo>
                  <a:lnTo>
                    <a:pt x="126654" y="171740"/>
                  </a:lnTo>
                  <a:lnTo>
                    <a:pt x="128828" y="168239"/>
                  </a:lnTo>
                  <a:lnTo>
                    <a:pt x="143722" y="164349"/>
                  </a:lnTo>
                  <a:lnTo>
                    <a:pt x="164770" y="163790"/>
                  </a:lnTo>
                  <a:lnTo>
                    <a:pt x="197520" y="171222"/>
                  </a:lnTo>
                  <a:lnTo>
                    <a:pt x="258055" y="200694"/>
                  </a:lnTo>
                  <a:lnTo>
                    <a:pt x="285081" y="226740"/>
                  </a:lnTo>
                  <a:lnTo>
                    <a:pt x="302318" y="256684"/>
                  </a:lnTo>
                  <a:lnTo>
                    <a:pt x="309244" y="298962"/>
                  </a:lnTo>
                  <a:lnTo>
                    <a:pt x="304626" y="325393"/>
                  </a:lnTo>
                  <a:lnTo>
                    <a:pt x="293604" y="347669"/>
                  </a:lnTo>
                  <a:lnTo>
                    <a:pt x="257933" y="381033"/>
                  </a:lnTo>
                  <a:lnTo>
                    <a:pt x="217091" y="410154"/>
                  </a:lnTo>
                  <a:lnTo>
                    <a:pt x="193089" y="418096"/>
                  </a:lnTo>
                  <a:lnTo>
                    <a:pt x="166823" y="420456"/>
                  </a:lnTo>
                  <a:lnTo>
                    <a:pt x="103480" y="409423"/>
                  </a:lnTo>
                  <a:lnTo>
                    <a:pt x="61020" y="395008"/>
                  </a:lnTo>
                  <a:lnTo>
                    <a:pt x="17363" y="3718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" name="Straight Connector 5"/>
          <p:cNvCxnSpPr/>
          <p:nvPr/>
        </p:nvCxnSpPr>
        <p:spPr>
          <a:xfrm flipH="1">
            <a:off x="2474214" y="2210942"/>
            <a:ext cx="457987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>
            <a:off x="3000621" y="2084642"/>
            <a:ext cx="3558633" cy="273742"/>
            <a:chOff x="3000621" y="2084642"/>
            <a:chExt cx="3558633" cy="273742"/>
          </a:xfrm>
        </p:grpSpPr>
        <p:sp>
          <p:nvSpPr>
            <p:cNvPr id="7" name="Freeform 6"/>
            <p:cNvSpPr/>
            <p:nvPr/>
          </p:nvSpPr>
          <p:spPr>
            <a:xfrm>
              <a:off x="3000621" y="2105699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21057" y="0"/>
                  </a:moveTo>
                  <a:lnTo>
                    <a:pt x="4269" y="63450"/>
                  </a:lnTo>
                  <a:lnTo>
                    <a:pt x="844" y="124664"/>
                  </a:lnTo>
                  <a:lnTo>
                    <a:pt x="167" y="182163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519639" y="2137285"/>
              <a:ext cx="17937" cy="200042"/>
            </a:xfrm>
            <a:custGeom>
              <a:avLst/>
              <a:gdLst/>
              <a:ahLst/>
              <a:cxnLst/>
              <a:rect l="0" t="0" r="0" b="0"/>
              <a:pathLst>
                <a:path w="17937" h="200042">
                  <a:moveTo>
                    <a:pt x="17936" y="0"/>
                  </a:moveTo>
                  <a:lnTo>
                    <a:pt x="3464" y="33622"/>
                  </a:lnTo>
                  <a:lnTo>
                    <a:pt x="0" y="71833"/>
                  </a:lnTo>
                  <a:lnTo>
                    <a:pt x="5598" y="126666"/>
                  </a:lnTo>
                  <a:lnTo>
                    <a:pt x="6871" y="165432"/>
                  </a:lnTo>
                  <a:lnTo>
                    <a:pt x="7407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021886" y="2126756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10528" y="0"/>
                  </a:moveTo>
                  <a:lnTo>
                    <a:pt x="2195" y="37478"/>
                  </a:lnTo>
                  <a:lnTo>
                    <a:pt x="433" y="88901"/>
                  </a:lnTo>
                  <a:lnTo>
                    <a:pt x="85" y="151355"/>
                  </a:lnTo>
                  <a:lnTo>
                    <a:pt x="17" y="203726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527253" y="2126756"/>
              <a:ext cx="1" cy="221099"/>
            </a:xfrm>
            <a:custGeom>
              <a:avLst/>
              <a:gdLst/>
              <a:ahLst/>
              <a:cxnLst/>
              <a:rect l="0" t="0" r="0" b="0"/>
              <a:pathLst>
                <a:path w="1" h="221099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71672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053679" y="2084642"/>
              <a:ext cx="21057" cy="252685"/>
            </a:xfrm>
            <a:custGeom>
              <a:avLst/>
              <a:gdLst/>
              <a:ahLst/>
              <a:cxnLst/>
              <a:rect l="0" t="0" r="0" b="0"/>
              <a:pathLst>
                <a:path w="21057" h="252685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16788" y="175245"/>
                  </a:lnTo>
                  <a:lnTo>
                    <a:pt x="20214" y="225342"/>
                  </a:lnTo>
                  <a:lnTo>
                    <a:pt x="21056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580103" y="2179399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2196" y="37478"/>
                  </a:lnTo>
                  <a:lnTo>
                    <a:pt x="434" y="9449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053886" y="2137285"/>
              <a:ext cx="31586" cy="210570"/>
            </a:xfrm>
            <a:custGeom>
              <a:avLst/>
              <a:gdLst/>
              <a:ahLst/>
              <a:cxnLst/>
              <a:rect l="0" t="0" r="0" b="0"/>
              <a:pathLst>
                <a:path w="31586" h="210570">
                  <a:moveTo>
                    <a:pt x="0" y="0"/>
                  </a:moveTo>
                  <a:lnTo>
                    <a:pt x="0" y="58616"/>
                  </a:lnTo>
                  <a:lnTo>
                    <a:pt x="8405" y="111620"/>
                  </a:lnTo>
                  <a:lnTo>
                    <a:pt x="24749" y="173493"/>
                  </a:lnTo>
                  <a:lnTo>
                    <a:pt x="31585" y="2105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538197" y="2126756"/>
              <a:ext cx="21057" cy="189514"/>
            </a:xfrm>
            <a:custGeom>
              <a:avLst/>
              <a:gdLst/>
              <a:ahLst/>
              <a:cxnLst/>
              <a:rect l="0" t="0" r="0" b="0"/>
              <a:pathLst>
                <a:path w="21057" h="189514">
                  <a:moveTo>
                    <a:pt x="0" y="0"/>
                  </a:moveTo>
                  <a:lnTo>
                    <a:pt x="3119" y="57264"/>
                  </a:lnTo>
                  <a:lnTo>
                    <a:pt x="8333" y="106654"/>
                  </a:lnTo>
                  <a:lnTo>
                    <a:pt x="15683" y="164567"/>
                  </a:lnTo>
                  <a:lnTo>
                    <a:pt x="21056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601160" y="2084642"/>
              <a:ext cx="5591" cy="94758"/>
            </a:xfrm>
            <a:custGeom>
              <a:avLst/>
              <a:gdLst/>
              <a:ahLst/>
              <a:cxnLst/>
              <a:rect l="0" t="0" r="0" b="0"/>
              <a:pathLst>
                <a:path w="5591" h="94758">
                  <a:moveTo>
                    <a:pt x="0" y="0"/>
                  </a:moveTo>
                  <a:lnTo>
                    <a:pt x="5590" y="16767"/>
                  </a:lnTo>
                  <a:lnTo>
                    <a:pt x="5214" y="34358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2811108" y="2484725"/>
            <a:ext cx="3944841" cy="353898"/>
            <a:chOff x="2811108" y="2484725"/>
            <a:chExt cx="3944841" cy="353898"/>
          </a:xfrm>
        </p:grpSpPr>
        <p:sp>
          <p:nvSpPr>
            <p:cNvPr id="17" name="Freeform 16"/>
            <p:cNvSpPr/>
            <p:nvPr/>
          </p:nvSpPr>
          <p:spPr>
            <a:xfrm>
              <a:off x="2811108" y="2653181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10528"/>
                  </a:moveTo>
                  <a:lnTo>
                    <a:pt x="46750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000621" y="2547896"/>
              <a:ext cx="10530" cy="221099"/>
            </a:xfrm>
            <a:custGeom>
              <a:avLst/>
              <a:gdLst/>
              <a:ahLst/>
              <a:cxnLst/>
              <a:rect l="0" t="0" r="0" b="0"/>
              <a:pathLst>
                <a:path w="10530" h="221099">
                  <a:moveTo>
                    <a:pt x="0" y="0"/>
                  </a:moveTo>
                  <a:lnTo>
                    <a:pt x="1" y="58617"/>
                  </a:lnTo>
                  <a:lnTo>
                    <a:pt x="1170" y="112791"/>
                  </a:lnTo>
                  <a:lnTo>
                    <a:pt x="8334" y="168552"/>
                  </a:lnTo>
                  <a:lnTo>
                    <a:pt x="10529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08080" y="2579481"/>
              <a:ext cx="221492" cy="214502"/>
            </a:xfrm>
            <a:custGeom>
              <a:avLst/>
              <a:gdLst/>
              <a:ahLst/>
              <a:cxnLst/>
              <a:rect l="0" t="0" r="0" b="0"/>
              <a:pathLst>
                <a:path w="221492" h="214502">
                  <a:moveTo>
                    <a:pt x="118966" y="0"/>
                  </a:moveTo>
                  <a:lnTo>
                    <a:pt x="96609" y="0"/>
                  </a:lnTo>
                  <a:lnTo>
                    <a:pt x="79394" y="6239"/>
                  </a:lnTo>
                  <a:lnTo>
                    <a:pt x="34856" y="37087"/>
                  </a:lnTo>
                  <a:lnTo>
                    <a:pt x="18803" y="55088"/>
                  </a:lnTo>
                  <a:lnTo>
                    <a:pt x="2201" y="90542"/>
                  </a:lnTo>
                  <a:lnTo>
                    <a:pt x="0" y="113941"/>
                  </a:lnTo>
                  <a:lnTo>
                    <a:pt x="8119" y="157558"/>
                  </a:lnTo>
                  <a:lnTo>
                    <a:pt x="23212" y="183815"/>
                  </a:lnTo>
                  <a:lnTo>
                    <a:pt x="38974" y="195949"/>
                  </a:lnTo>
                  <a:lnTo>
                    <a:pt x="77689" y="213271"/>
                  </a:lnTo>
                  <a:lnTo>
                    <a:pt x="101401" y="214501"/>
                  </a:lnTo>
                  <a:lnTo>
                    <a:pt x="126367" y="209977"/>
                  </a:lnTo>
                  <a:lnTo>
                    <a:pt x="158984" y="194277"/>
                  </a:lnTo>
                  <a:lnTo>
                    <a:pt x="198947" y="161140"/>
                  </a:lnTo>
                  <a:lnTo>
                    <a:pt x="214934" y="134703"/>
                  </a:lnTo>
                  <a:lnTo>
                    <a:pt x="221491" y="99054"/>
                  </a:lnTo>
                  <a:lnTo>
                    <a:pt x="217844" y="64445"/>
                  </a:lnTo>
                  <a:lnTo>
                    <a:pt x="209316" y="45800"/>
                  </a:lnTo>
                  <a:lnTo>
                    <a:pt x="203766" y="37552"/>
                  </a:lnTo>
                  <a:lnTo>
                    <a:pt x="195386" y="32054"/>
                  </a:lnTo>
                  <a:lnTo>
                    <a:pt x="150552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58410" y="2547896"/>
              <a:ext cx="11089" cy="221099"/>
            </a:xfrm>
            <a:custGeom>
              <a:avLst/>
              <a:gdLst/>
              <a:ahLst/>
              <a:cxnLst/>
              <a:rect l="0" t="0" r="0" b="0"/>
              <a:pathLst>
                <a:path w="11089" h="221099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4903" y="92999"/>
                  </a:lnTo>
                  <a:lnTo>
                    <a:pt x="11088" y="156078"/>
                  </a:lnTo>
                  <a:lnTo>
                    <a:pt x="7123" y="204087"/>
                  </a:lnTo>
                  <a:lnTo>
                    <a:pt x="559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43026" y="2519027"/>
              <a:ext cx="178985" cy="262479"/>
            </a:xfrm>
            <a:custGeom>
              <a:avLst/>
              <a:gdLst/>
              <a:ahLst/>
              <a:cxnLst/>
              <a:rect l="0" t="0" r="0" b="0"/>
              <a:pathLst>
                <a:path w="178985" h="262479">
                  <a:moveTo>
                    <a:pt x="0" y="60454"/>
                  </a:moveTo>
                  <a:lnTo>
                    <a:pt x="5589" y="43687"/>
                  </a:lnTo>
                  <a:lnTo>
                    <a:pt x="17692" y="29216"/>
                  </a:lnTo>
                  <a:lnTo>
                    <a:pt x="44236" y="11034"/>
                  </a:lnTo>
                  <a:lnTo>
                    <a:pt x="65284" y="3395"/>
                  </a:lnTo>
                  <a:lnTo>
                    <a:pt x="90236" y="0"/>
                  </a:lnTo>
                  <a:lnTo>
                    <a:pt x="113804" y="4730"/>
                  </a:lnTo>
                  <a:lnTo>
                    <a:pt x="125002" y="9267"/>
                  </a:lnTo>
                  <a:lnTo>
                    <a:pt x="140564" y="23666"/>
                  </a:lnTo>
                  <a:lnTo>
                    <a:pt x="146352" y="32420"/>
                  </a:lnTo>
                  <a:lnTo>
                    <a:pt x="154498" y="72685"/>
                  </a:lnTo>
                  <a:lnTo>
                    <a:pt x="151322" y="121660"/>
                  </a:lnTo>
                  <a:lnTo>
                    <a:pt x="136463" y="185151"/>
                  </a:lnTo>
                  <a:lnTo>
                    <a:pt x="128500" y="205952"/>
                  </a:lnTo>
                  <a:lnTo>
                    <a:pt x="109694" y="230817"/>
                  </a:lnTo>
                  <a:lnTo>
                    <a:pt x="82414" y="251832"/>
                  </a:lnTo>
                  <a:lnTo>
                    <a:pt x="62365" y="261715"/>
                  </a:lnTo>
                  <a:lnTo>
                    <a:pt x="53275" y="262478"/>
                  </a:lnTo>
                  <a:lnTo>
                    <a:pt x="36935" y="257088"/>
                  </a:lnTo>
                  <a:lnTo>
                    <a:pt x="24994" y="240654"/>
                  </a:lnTo>
                  <a:lnTo>
                    <a:pt x="20172" y="229720"/>
                  </a:lnTo>
                  <a:lnTo>
                    <a:pt x="19297" y="220092"/>
                  </a:lnTo>
                  <a:lnTo>
                    <a:pt x="24564" y="203154"/>
                  </a:lnTo>
                  <a:lnTo>
                    <a:pt x="37823" y="190947"/>
                  </a:lnTo>
                  <a:lnTo>
                    <a:pt x="46272" y="186054"/>
                  </a:lnTo>
                  <a:lnTo>
                    <a:pt x="56585" y="185132"/>
                  </a:lnTo>
                  <a:lnTo>
                    <a:pt x="80520" y="190346"/>
                  </a:lnTo>
                  <a:lnTo>
                    <a:pt x="138008" y="220431"/>
                  </a:lnTo>
                  <a:lnTo>
                    <a:pt x="178984" y="2499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011565" y="2529170"/>
              <a:ext cx="219684" cy="300074"/>
            </a:xfrm>
            <a:custGeom>
              <a:avLst/>
              <a:gdLst/>
              <a:ahLst/>
              <a:cxnLst/>
              <a:rect l="0" t="0" r="0" b="0"/>
              <a:pathLst>
                <a:path w="219684" h="300074">
                  <a:moveTo>
                    <a:pt x="0" y="29255"/>
                  </a:moveTo>
                  <a:lnTo>
                    <a:pt x="43962" y="5535"/>
                  </a:lnTo>
                  <a:lnTo>
                    <a:pt x="79836" y="0"/>
                  </a:lnTo>
                  <a:lnTo>
                    <a:pt x="100213" y="4944"/>
                  </a:lnTo>
                  <a:lnTo>
                    <a:pt x="108922" y="9538"/>
                  </a:lnTo>
                  <a:lnTo>
                    <a:pt x="121719" y="24001"/>
                  </a:lnTo>
                  <a:lnTo>
                    <a:pt x="126769" y="32771"/>
                  </a:lnTo>
                  <a:lnTo>
                    <a:pt x="129261" y="51874"/>
                  </a:lnTo>
                  <a:lnTo>
                    <a:pt x="125299" y="70893"/>
                  </a:lnTo>
                  <a:lnTo>
                    <a:pt x="115740" y="87145"/>
                  </a:lnTo>
                  <a:lnTo>
                    <a:pt x="100573" y="99047"/>
                  </a:lnTo>
                  <a:lnTo>
                    <a:pt x="91615" y="103859"/>
                  </a:lnTo>
                  <a:lnTo>
                    <a:pt x="87983" y="104727"/>
                  </a:lnTo>
                  <a:lnTo>
                    <a:pt x="87901" y="102966"/>
                  </a:lnTo>
                  <a:lnTo>
                    <a:pt x="90185" y="99453"/>
                  </a:lnTo>
                  <a:lnTo>
                    <a:pt x="105203" y="95549"/>
                  </a:lnTo>
                  <a:lnTo>
                    <a:pt x="115759" y="94508"/>
                  </a:lnTo>
                  <a:lnTo>
                    <a:pt x="136846" y="99590"/>
                  </a:lnTo>
                  <a:lnTo>
                    <a:pt x="188340" y="128464"/>
                  </a:lnTo>
                  <a:lnTo>
                    <a:pt x="204979" y="141978"/>
                  </a:lnTo>
                  <a:lnTo>
                    <a:pt x="213934" y="162022"/>
                  </a:lnTo>
                  <a:lnTo>
                    <a:pt x="219683" y="213018"/>
                  </a:lnTo>
                  <a:lnTo>
                    <a:pt x="214230" y="237269"/>
                  </a:lnTo>
                  <a:lnTo>
                    <a:pt x="198006" y="267533"/>
                  </a:lnTo>
                  <a:lnTo>
                    <a:pt x="183929" y="282555"/>
                  </a:lnTo>
                  <a:lnTo>
                    <a:pt x="165974" y="293131"/>
                  </a:lnTo>
                  <a:lnTo>
                    <a:pt x="130545" y="300073"/>
                  </a:lnTo>
                  <a:lnTo>
                    <a:pt x="110272" y="295457"/>
                  </a:lnTo>
                  <a:lnTo>
                    <a:pt x="52642" y="2714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674860" y="2505782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21057" y="0"/>
                  </a:moveTo>
                  <a:lnTo>
                    <a:pt x="12724" y="37478"/>
                  </a:lnTo>
                  <a:lnTo>
                    <a:pt x="10962" y="94491"/>
                  </a:lnTo>
                  <a:lnTo>
                    <a:pt x="10657" y="144850"/>
                  </a:lnTo>
                  <a:lnTo>
                    <a:pt x="10566" y="196817"/>
                  </a:lnTo>
                  <a:lnTo>
                    <a:pt x="2200" y="258282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498277" y="2484725"/>
              <a:ext cx="187113" cy="169858"/>
            </a:xfrm>
            <a:custGeom>
              <a:avLst/>
              <a:gdLst/>
              <a:ahLst/>
              <a:cxnLst/>
              <a:rect l="0" t="0" r="0" b="0"/>
              <a:pathLst>
                <a:path w="187113" h="169858">
                  <a:moveTo>
                    <a:pt x="187112" y="115813"/>
                  </a:moveTo>
                  <a:lnTo>
                    <a:pt x="133237" y="133772"/>
                  </a:lnTo>
                  <a:lnTo>
                    <a:pt x="71190" y="155624"/>
                  </a:lnTo>
                  <a:lnTo>
                    <a:pt x="39680" y="169853"/>
                  </a:lnTo>
                  <a:lnTo>
                    <a:pt x="18641" y="169857"/>
                  </a:lnTo>
                  <a:lnTo>
                    <a:pt x="11627" y="164710"/>
                  </a:lnTo>
                  <a:lnTo>
                    <a:pt x="3833" y="146514"/>
                  </a:lnTo>
                  <a:lnTo>
                    <a:pt x="0" y="89469"/>
                  </a:lnTo>
                  <a:lnTo>
                    <a:pt x="9295" y="35047"/>
                  </a:lnTo>
                  <a:lnTo>
                    <a:pt x="186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067876" y="2537367"/>
              <a:ext cx="193271" cy="284271"/>
            </a:xfrm>
            <a:custGeom>
              <a:avLst/>
              <a:gdLst/>
              <a:ahLst/>
              <a:cxnLst/>
              <a:rect l="0" t="0" r="0" b="0"/>
              <a:pathLst>
                <a:path w="193271" h="284271">
                  <a:moveTo>
                    <a:pt x="154466" y="0"/>
                  </a:moveTo>
                  <a:lnTo>
                    <a:pt x="111774" y="3120"/>
                  </a:lnTo>
                  <a:lnTo>
                    <a:pt x="52398" y="15619"/>
                  </a:lnTo>
                  <a:lnTo>
                    <a:pt x="29553" y="13571"/>
                  </a:lnTo>
                  <a:lnTo>
                    <a:pt x="20888" y="16067"/>
                  </a:lnTo>
                  <a:lnTo>
                    <a:pt x="13941" y="21240"/>
                  </a:lnTo>
                  <a:lnTo>
                    <a:pt x="8140" y="28198"/>
                  </a:lnTo>
                  <a:lnTo>
                    <a:pt x="1695" y="48407"/>
                  </a:lnTo>
                  <a:lnTo>
                    <a:pt x="0" y="71818"/>
                  </a:lnTo>
                  <a:lnTo>
                    <a:pt x="3146" y="93920"/>
                  </a:lnTo>
                  <a:lnTo>
                    <a:pt x="11564" y="112323"/>
                  </a:lnTo>
                  <a:lnTo>
                    <a:pt x="17084" y="120505"/>
                  </a:lnTo>
                  <a:lnTo>
                    <a:pt x="24273" y="124791"/>
                  </a:lnTo>
                  <a:lnTo>
                    <a:pt x="41620" y="126433"/>
                  </a:lnTo>
                  <a:lnTo>
                    <a:pt x="91686" y="121141"/>
                  </a:lnTo>
                  <a:lnTo>
                    <a:pt x="154500" y="137339"/>
                  </a:lnTo>
                  <a:lnTo>
                    <a:pt x="165017" y="140692"/>
                  </a:lnTo>
                  <a:lnTo>
                    <a:pt x="173198" y="146437"/>
                  </a:lnTo>
                  <a:lnTo>
                    <a:pt x="185408" y="162180"/>
                  </a:lnTo>
                  <a:lnTo>
                    <a:pt x="193270" y="196363"/>
                  </a:lnTo>
                  <a:lnTo>
                    <a:pt x="190009" y="230537"/>
                  </a:lnTo>
                  <a:lnTo>
                    <a:pt x="178452" y="249080"/>
                  </a:lnTo>
                  <a:lnTo>
                    <a:pt x="161617" y="263951"/>
                  </a:lnTo>
                  <a:lnTo>
                    <a:pt x="142436" y="274459"/>
                  </a:lnTo>
                  <a:lnTo>
                    <a:pt x="94291" y="282332"/>
                  </a:lnTo>
                  <a:lnTo>
                    <a:pt x="49181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561478" y="2526839"/>
              <a:ext cx="194471" cy="311784"/>
            </a:xfrm>
            <a:custGeom>
              <a:avLst/>
              <a:gdLst/>
              <a:ahLst/>
              <a:cxnLst/>
              <a:rect l="0" t="0" r="0" b="0"/>
              <a:pathLst>
                <a:path w="194471" h="311784">
                  <a:moveTo>
                    <a:pt x="103060" y="0"/>
                  </a:moveTo>
                  <a:lnTo>
                    <a:pt x="64687" y="29308"/>
                  </a:lnTo>
                  <a:lnTo>
                    <a:pt x="31428" y="84952"/>
                  </a:lnTo>
                  <a:lnTo>
                    <a:pt x="5283" y="147463"/>
                  </a:lnTo>
                  <a:lnTo>
                    <a:pt x="0" y="184592"/>
                  </a:lnTo>
                  <a:lnTo>
                    <a:pt x="6621" y="230655"/>
                  </a:lnTo>
                  <a:lnTo>
                    <a:pt x="12626" y="252252"/>
                  </a:lnTo>
                  <a:lnTo>
                    <a:pt x="25433" y="270429"/>
                  </a:lnTo>
                  <a:lnTo>
                    <a:pt x="62251" y="301163"/>
                  </a:lnTo>
                  <a:lnTo>
                    <a:pt x="85703" y="309325"/>
                  </a:lnTo>
                  <a:lnTo>
                    <a:pt x="110554" y="311783"/>
                  </a:lnTo>
                  <a:lnTo>
                    <a:pt x="133297" y="308976"/>
                  </a:lnTo>
                  <a:lnTo>
                    <a:pt x="165832" y="295229"/>
                  </a:lnTo>
                  <a:lnTo>
                    <a:pt x="180872" y="279782"/>
                  </a:lnTo>
                  <a:lnTo>
                    <a:pt x="190286" y="260048"/>
                  </a:lnTo>
                  <a:lnTo>
                    <a:pt x="194470" y="235680"/>
                  </a:lnTo>
                  <a:lnTo>
                    <a:pt x="190090" y="215491"/>
                  </a:lnTo>
                  <a:lnTo>
                    <a:pt x="185647" y="206831"/>
                  </a:lnTo>
                  <a:lnTo>
                    <a:pt x="171351" y="194091"/>
                  </a:lnTo>
                  <a:lnTo>
                    <a:pt x="152130" y="185698"/>
                  </a:lnTo>
                  <a:lnTo>
                    <a:pt x="127988" y="181968"/>
                  </a:lnTo>
                  <a:lnTo>
                    <a:pt x="104780" y="186550"/>
                  </a:lnTo>
                  <a:lnTo>
                    <a:pt x="75104" y="202283"/>
                  </a:lnTo>
                  <a:lnTo>
                    <a:pt x="29361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Freeform 27"/>
          <p:cNvSpPr/>
          <p:nvPr/>
        </p:nvSpPr>
        <p:spPr>
          <a:xfrm>
            <a:off x="4902274" y="2076826"/>
            <a:ext cx="326325" cy="268341"/>
          </a:xfrm>
          <a:custGeom>
            <a:avLst/>
            <a:gdLst/>
            <a:ahLst/>
            <a:cxnLst/>
            <a:rect l="0" t="0" r="0" b="0"/>
            <a:pathLst>
              <a:path w="326325" h="268341">
                <a:moveTo>
                  <a:pt x="151405" y="7816"/>
                </a:moveTo>
                <a:lnTo>
                  <a:pt x="113926" y="16149"/>
                </a:lnTo>
                <a:lnTo>
                  <a:pt x="91464" y="19709"/>
                </a:lnTo>
                <a:lnTo>
                  <a:pt x="65664" y="34866"/>
                </a:lnTo>
                <a:lnTo>
                  <a:pt x="28835" y="67805"/>
                </a:lnTo>
                <a:lnTo>
                  <a:pt x="13182" y="94221"/>
                </a:lnTo>
                <a:lnTo>
                  <a:pt x="1135" y="124275"/>
                </a:lnTo>
                <a:lnTo>
                  <a:pt x="0" y="144973"/>
                </a:lnTo>
                <a:lnTo>
                  <a:pt x="8804" y="186857"/>
                </a:lnTo>
                <a:lnTo>
                  <a:pt x="24014" y="212814"/>
                </a:lnTo>
                <a:lnTo>
                  <a:pt x="43340" y="235322"/>
                </a:lnTo>
                <a:lnTo>
                  <a:pt x="69472" y="251220"/>
                </a:lnTo>
                <a:lnTo>
                  <a:pt x="110914" y="265903"/>
                </a:lnTo>
                <a:lnTo>
                  <a:pt x="148246" y="268340"/>
                </a:lnTo>
                <a:lnTo>
                  <a:pt x="203631" y="256174"/>
                </a:lnTo>
                <a:lnTo>
                  <a:pt x="256634" y="231002"/>
                </a:lnTo>
                <a:lnTo>
                  <a:pt x="285139" y="215885"/>
                </a:lnTo>
                <a:lnTo>
                  <a:pt x="315731" y="189816"/>
                </a:lnTo>
                <a:lnTo>
                  <a:pt x="323875" y="169813"/>
                </a:lnTo>
                <a:lnTo>
                  <a:pt x="326324" y="146495"/>
                </a:lnTo>
                <a:lnTo>
                  <a:pt x="315353" y="92282"/>
                </a:lnTo>
                <a:lnTo>
                  <a:pt x="302650" y="74212"/>
                </a:lnTo>
                <a:lnTo>
                  <a:pt x="241632" y="16131"/>
                </a:lnTo>
                <a:lnTo>
                  <a:pt x="223091" y="6442"/>
                </a:lnTo>
                <a:lnTo>
                  <a:pt x="187333" y="0"/>
                </a:lnTo>
                <a:lnTo>
                  <a:pt x="152691" y="3680"/>
                </a:lnTo>
                <a:lnTo>
                  <a:pt x="98762" y="2887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5236618" y="2033255"/>
            <a:ext cx="1860766" cy="388300"/>
          </a:xfrm>
          <a:custGeom>
            <a:avLst/>
            <a:gdLst/>
            <a:ahLst/>
            <a:cxnLst/>
            <a:rect l="0" t="0" r="0" b="0"/>
            <a:pathLst>
              <a:path w="1860766" h="388300">
                <a:moveTo>
                  <a:pt x="332957" y="188258"/>
                </a:moveTo>
                <a:lnTo>
                  <a:pt x="274340" y="188258"/>
                </a:lnTo>
                <a:lnTo>
                  <a:pt x="214624" y="179924"/>
                </a:lnTo>
                <a:lnTo>
                  <a:pt x="160494" y="178163"/>
                </a:lnTo>
                <a:lnTo>
                  <a:pt x="105911" y="178985"/>
                </a:lnTo>
                <a:lnTo>
                  <a:pt x="71102" y="183820"/>
                </a:lnTo>
                <a:lnTo>
                  <a:pt x="31018" y="182398"/>
                </a:lnTo>
                <a:lnTo>
                  <a:pt x="15098" y="184484"/>
                </a:lnTo>
                <a:lnTo>
                  <a:pt x="223" y="181511"/>
                </a:lnTo>
                <a:lnTo>
                  <a:pt x="0" y="180250"/>
                </a:lnTo>
                <a:lnTo>
                  <a:pt x="63080" y="169543"/>
                </a:lnTo>
                <a:lnTo>
                  <a:pt x="121509" y="161443"/>
                </a:lnTo>
                <a:lnTo>
                  <a:pt x="180503" y="166211"/>
                </a:lnTo>
                <a:lnTo>
                  <a:pt x="237535" y="178523"/>
                </a:lnTo>
                <a:lnTo>
                  <a:pt x="285772" y="186335"/>
                </a:lnTo>
                <a:lnTo>
                  <a:pt x="339191" y="189048"/>
                </a:lnTo>
                <a:lnTo>
                  <a:pt x="373798" y="194211"/>
                </a:lnTo>
                <a:lnTo>
                  <a:pt x="433135" y="189273"/>
                </a:lnTo>
                <a:lnTo>
                  <a:pt x="487753" y="187288"/>
                </a:lnTo>
                <a:lnTo>
                  <a:pt x="543601" y="179964"/>
                </a:lnTo>
                <a:lnTo>
                  <a:pt x="599693" y="178171"/>
                </a:lnTo>
                <a:lnTo>
                  <a:pt x="654664" y="176646"/>
                </a:lnTo>
                <a:lnTo>
                  <a:pt x="716956" y="168675"/>
                </a:lnTo>
                <a:lnTo>
                  <a:pt x="771933" y="167492"/>
                </a:lnTo>
                <a:lnTo>
                  <a:pt x="827853" y="167258"/>
                </a:lnTo>
                <a:lnTo>
                  <a:pt x="883960" y="167212"/>
                </a:lnTo>
                <a:lnTo>
                  <a:pt x="940103" y="167203"/>
                </a:lnTo>
                <a:lnTo>
                  <a:pt x="996253" y="167201"/>
                </a:lnTo>
                <a:lnTo>
                  <a:pt x="1058036" y="173266"/>
                </a:lnTo>
                <a:lnTo>
                  <a:pt x="1101263" y="171865"/>
                </a:lnTo>
                <a:lnTo>
                  <a:pt x="1122472" y="173953"/>
                </a:lnTo>
                <a:lnTo>
                  <a:pt x="1164684" y="172001"/>
                </a:lnTo>
                <a:lnTo>
                  <a:pt x="1185754" y="174013"/>
                </a:lnTo>
                <a:lnTo>
                  <a:pt x="1227877" y="172012"/>
                </a:lnTo>
                <a:lnTo>
                  <a:pt x="1248935" y="174018"/>
                </a:lnTo>
                <a:lnTo>
                  <a:pt x="1307168" y="168329"/>
                </a:lnTo>
                <a:lnTo>
                  <a:pt x="1367219" y="175683"/>
                </a:lnTo>
                <a:lnTo>
                  <a:pt x="1421389" y="177325"/>
                </a:lnTo>
                <a:lnTo>
                  <a:pt x="1477150" y="177649"/>
                </a:lnTo>
                <a:lnTo>
                  <a:pt x="1533225" y="177713"/>
                </a:lnTo>
                <a:lnTo>
                  <a:pt x="1589362" y="177726"/>
                </a:lnTo>
                <a:lnTo>
                  <a:pt x="1645510" y="177729"/>
                </a:lnTo>
                <a:lnTo>
                  <a:pt x="1698542" y="174609"/>
                </a:lnTo>
                <a:lnTo>
                  <a:pt x="1721332" y="171663"/>
                </a:lnTo>
                <a:lnTo>
                  <a:pt x="1780768" y="176699"/>
                </a:lnTo>
                <a:lnTo>
                  <a:pt x="1821547" y="177424"/>
                </a:lnTo>
                <a:lnTo>
                  <a:pt x="1829549" y="174016"/>
                </a:lnTo>
                <a:lnTo>
                  <a:pt x="1833713" y="168235"/>
                </a:lnTo>
                <a:lnTo>
                  <a:pt x="1835320" y="160871"/>
                </a:lnTo>
                <a:lnTo>
                  <a:pt x="1834051" y="153622"/>
                </a:lnTo>
                <a:lnTo>
                  <a:pt x="1826402" y="139329"/>
                </a:lnTo>
                <a:lnTo>
                  <a:pt x="1778281" y="79861"/>
                </a:lnTo>
                <a:lnTo>
                  <a:pt x="1762578" y="53585"/>
                </a:lnTo>
                <a:lnTo>
                  <a:pt x="1713272" y="0"/>
                </a:lnTo>
                <a:lnTo>
                  <a:pt x="1772067" y="58623"/>
                </a:lnTo>
                <a:lnTo>
                  <a:pt x="1829380" y="108722"/>
                </a:lnTo>
                <a:lnTo>
                  <a:pt x="1860480" y="160377"/>
                </a:lnTo>
                <a:lnTo>
                  <a:pt x="1860765" y="179376"/>
                </a:lnTo>
                <a:lnTo>
                  <a:pt x="1850247" y="220168"/>
                </a:lnTo>
                <a:lnTo>
                  <a:pt x="1820689" y="281873"/>
                </a:lnTo>
                <a:lnTo>
                  <a:pt x="1768194" y="342494"/>
                </a:lnTo>
                <a:lnTo>
                  <a:pt x="1722719" y="388299"/>
                </a:lnTo>
              </a:path>
            </a:pathLst>
          </a:custGeom>
          <a:ln w="1270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/>
          <p:cNvGrpSpPr/>
          <p:nvPr/>
        </p:nvGrpSpPr>
        <p:grpSpPr>
          <a:xfrm>
            <a:off x="3874487" y="3380330"/>
            <a:ext cx="3431531" cy="632625"/>
            <a:chOff x="3874487" y="3380330"/>
            <a:chExt cx="3431531" cy="632625"/>
          </a:xfrm>
        </p:grpSpPr>
        <p:sp>
          <p:nvSpPr>
            <p:cNvPr id="30" name="Freeform 29"/>
            <p:cNvSpPr/>
            <p:nvPr/>
          </p:nvSpPr>
          <p:spPr>
            <a:xfrm>
              <a:off x="3874487" y="3380330"/>
              <a:ext cx="273742" cy="473101"/>
            </a:xfrm>
            <a:custGeom>
              <a:avLst/>
              <a:gdLst/>
              <a:ahLst/>
              <a:cxnLst/>
              <a:rect l="0" t="0" r="0" b="0"/>
              <a:pathLst>
                <a:path w="273742" h="473101">
                  <a:moveTo>
                    <a:pt x="0" y="409929"/>
                  </a:moveTo>
                  <a:lnTo>
                    <a:pt x="0" y="355784"/>
                  </a:lnTo>
                  <a:lnTo>
                    <a:pt x="5589" y="300837"/>
                  </a:lnTo>
                  <a:lnTo>
                    <a:pt x="10722" y="243754"/>
                  </a:lnTo>
                  <a:lnTo>
                    <a:pt x="17475" y="194445"/>
                  </a:lnTo>
                  <a:lnTo>
                    <a:pt x="21165" y="143961"/>
                  </a:lnTo>
                  <a:lnTo>
                    <a:pt x="32300" y="84387"/>
                  </a:lnTo>
                  <a:lnTo>
                    <a:pt x="45765" y="27560"/>
                  </a:lnTo>
                  <a:lnTo>
                    <a:pt x="51567" y="16976"/>
                  </a:lnTo>
                  <a:lnTo>
                    <a:pt x="67372" y="2096"/>
                  </a:lnTo>
                  <a:lnTo>
                    <a:pt x="75330" y="0"/>
                  </a:lnTo>
                  <a:lnTo>
                    <a:pt x="82975" y="942"/>
                  </a:lnTo>
                  <a:lnTo>
                    <a:pt x="97709" y="8229"/>
                  </a:lnTo>
                  <a:lnTo>
                    <a:pt x="112056" y="19265"/>
                  </a:lnTo>
                  <a:lnTo>
                    <a:pt x="133287" y="49811"/>
                  </a:lnTo>
                  <a:lnTo>
                    <a:pt x="156993" y="112653"/>
                  </a:lnTo>
                  <a:lnTo>
                    <a:pt x="182587" y="174683"/>
                  </a:lnTo>
                  <a:lnTo>
                    <a:pt x="208690" y="236057"/>
                  </a:lnTo>
                  <a:lnTo>
                    <a:pt x="230917" y="296522"/>
                  </a:lnTo>
                  <a:lnTo>
                    <a:pt x="245525" y="356332"/>
                  </a:lnTo>
                  <a:lnTo>
                    <a:pt x="259675" y="414896"/>
                  </a:lnTo>
                  <a:lnTo>
                    <a:pt x="273741" y="4731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948186" y="3706031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0"/>
                  </a:moveTo>
                  <a:lnTo>
                    <a:pt x="99311" y="0"/>
                  </a:lnTo>
                  <a:lnTo>
                    <a:pt x="39594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195890" y="3598340"/>
              <a:ext cx="162909" cy="212977"/>
            </a:xfrm>
            <a:custGeom>
              <a:avLst/>
              <a:gdLst/>
              <a:ahLst/>
              <a:cxnLst/>
              <a:rect l="0" t="0" r="0" b="0"/>
              <a:pathLst>
                <a:path w="162909" h="212977">
                  <a:moveTo>
                    <a:pt x="15509" y="86634"/>
                  </a:moveTo>
                  <a:lnTo>
                    <a:pt x="15509" y="135565"/>
                  </a:lnTo>
                  <a:lnTo>
                    <a:pt x="21098" y="194695"/>
                  </a:lnTo>
                  <a:lnTo>
                    <a:pt x="21575" y="200788"/>
                  </a:lnTo>
                  <a:lnTo>
                    <a:pt x="20722" y="201342"/>
                  </a:lnTo>
                  <a:lnTo>
                    <a:pt x="13934" y="182233"/>
                  </a:lnTo>
                  <a:lnTo>
                    <a:pt x="6749" y="128264"/>
                  </a:lnTo>
                  <a:lnTo>
                    <a:pt x="0" y="66899"/>
                  </a:lnTo>
                  <a:lnTo>
                    <a:pt x="9586" y="23724"/>
                  </a:lnTo>
                  <a:lnTo>
                    <a:pt x="15070" y="15448"/>
                  </a:lnTo>
                  <a:lnTo>
                    <a:pt x="30521" y="3133"/>
                  </a:lnTo>
                  <a:lnTo>
                    <a:pt x="49087" y="0"/>
                  </a:lnTo>
                  <a:lnTo>
                    <a:pt x="69037" y="3676"/>
                  </a:lnTo>
                  <a:lnTo>
                    <a:pt x="89602" y="13109"/>
                  </a:lnTo>
                  <a:lnTo>
                    <a:pt x="104201" y="28220"/>
                  </a:lnTo>
                  <a:lnTo>
                    <a:pt x="130790" y="87052"/>
                  </a:lnTo>
                  <a:lnTo>
                    <a:pt x="152332" y="149842"/>
                  </a:lnTo>
                  <a:lnTo>
                    <a:pt x="159774" y="181401"/>
                  </a:lnTo>
                  <a:lnTo>
                    <a:pt x="162908" y="2129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630794" y="3647799"/>
              <a:ext cx="196851" cy="162105"/>
            </a:xfrm>
            <a:custGeom>
              <a:avLst/>
              <a:gdLst/>
              <a:ahLst/>
              <a:cxnLst/>
              <a:rect l="0" t="0" r="0" b="0"/>
              <a:pathLst>
                <a:path w="196851" h="162105">
                  <a:moveTo>
                    <a:pt x="117558" y="5589"/>
                  </a:moveTo>
                  <a:lnTo>
                    <a:pt x="100790" y="0"/>
                  </a:lnTo>
                  <a:lnTo>
                    <a:pt x="83200" y="375"/>
                  </a:lnTo>
                  <a:lnTo>
                    <a:pt x="43311" y="10149"/>
                  </a:lnTo>
                  <a:lnTo>
                    <a:pt x="25677" y="22823"/>
                  </a:lnTo>
                  <a:lnTo>
                    <a:pt x="11212" y="40155"/>
                  </a:lnTo>
                  <a:lnTo>
                    <a:pt x="883" y="59556"/>
                  </a:lnTo>
                  <a:lnTo>
                    <a:pt x="0" y="69643"/>
                  </a:lnTo>
                  <a:lnTo>
                    <a:pt x="5259" y="90210"/>
                  </a:lnTo>
                  <a:lnTo>
                    <a:pt x="21373" y="121519"/>
                  </a:lnTo>
                  <a:lnTo>
                    <a:pt x="46555" y="147434"/>
                  </a:lnTo>
                  <a:lnTo>
                    <a:pt x="69233" y="156369"/>
                  </a:lnTo>
                  <a:lnTo>
                    <a:pt x="121920" y="162104"/>
                  </a:lnTo>
                  <a:lnTo>
                    <a:pt x="146403" y="156650"/>
                  </a:lnTo>
                  <a:lnTo>
                    <a:pt x="167813" y="145257"/>
                  </a:lnTo>
                  <a:lnTo>
                    <a:pt x="185127" y="128495"/>
                  </a:lnTo>
                  <a:lnTo>
                    <a:pt x="194382" y="106227"/>
                  </a:lnTo>
                  <a:lnTo>
                    <a:pt x="196850" y="93738"/>
                  </a:lnTo>
                  <a:lnTo>
                    <a:pt x="193353" y="70503"/>
                  </a:lnTo>
                  <a:lnTo>
                    <a:pt x="178231" y="40811"/>
                  </a:lnTo>
                  <a:lnTo>
                    <a:pt x="159672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906450" y="3631370"/>
              <a:ext cx="98543" cy="381585"/>
            </a:xfrm>
            <a:custGeom>
              <a:avLst/>
              <a:gdLst/>
              <a:ahLst/>
              <a:cxnLst/>
              <a:rect l="0" t="0" r="0" b="0"/>
              <a:pathLst>
                <a:path w="98543" h="381585">
                  <a:moveTo>
                    <a:pt x="20886" y="190474"/>
                  </a:moveTo>
                  <a:lnTo>
                    <a:pt x="32339" y="239405"/>
                  </a:lnTo>
                  <a:lnTo>
                    <a:pt x="39098" y="287251"/>
                  </a:lnTo>
                  <a:lnTo>
                    <a:pt x="46971" y="344641"/>
                  </a:lnTo>
                  <a:lnTo>
                    <a:pt x="45253" y="378873"/>
                  </a:lnTo>
                  <a:lnTo>
                    <a:pt x="44150" y="381584"/>
                  </a:lnTo>
                  <a:lnTo>
                    <a:pt x="30620" y="320069"/>
                  </a:lnTo>
                  <a:lnTo>
                    <a:pt x="22809" y="261307"/>
                  </a:lnTo>
                  <a:lnTo>
                    <a:pt x="12861" y="203469"/>
                  </a:lnTo>
                  <a:lnTo>
                    <a:pt x="4211" y="154030"/>
                  </a:lnTo>
                  <a:lnTo>
                    <a:pt x="1127" y="103507"/>
                  </a:lnTo>
                  <a:lnTo>
                    <a:pt x="86" y="43921"/>
                  </a:lnTo>
                  <a:lnTo>
                    <a:pt x="0" y="29601"/>
                  </a:lnTo>
                  <a:lnTo>
                    <a:pt x="3453" y="18885"/>
                  </a:lnTo>
                  <a:lnTo>
                    <a:pt x="16648" y="3858"/>
                  </a:lnTo>
                  <a:lnTo>
                    <a:pt x="25080" y="553"/>
                  </a:lnTo>
                  <a:lnTo>
                    <a:pt x="43807" y="0"/>
                  </a:lnTo>
                  <a:lnTo>
                    <a:pt x="60709" y="6773"/>
                  </a:lnTo>
                  <a:lnTo>
                    <a:pt x="68492" y="11855"/>
                  </a:lnTo>
                  <a:lnTo>
                    <a:pt x="80259" y="26860"/>
                  </a:lnTo>
                  <a:lnTo>
                    <a:pt x="97345" y="65089"/>
                  </a:lnTo>
                  <a:lnTo>
                    <a:pt x="98542" y="85614"/>
                  </a:lnTo>
                  <a:lnTo>
                    <a:pt x="94004" y="105265"/>
                  </a:lnTo>
                  <a:lnTo>
                    <a:pt x="84189" y="121798"/>
                  </a:lnTo>
                  <a:lnTo>
                    <a:pt x="68908" y="133825"/>
                  </a:lnTo>
                  <a:lnTo>
                    <a:pt x="41944" y="1483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042107" y="3561476"/>
              <a:ext cx="148526" cy="186670"/>
            </a:xfrm>
            <a:custGeom>
              <a:avLst/>
              <a:gdLst/>
              <a:ahLst/>
              <a:cxnLst/>
              <a:rect l="0" t="0" r="0" b="0"/>
              <a:pathLst>
                <a:path w="148526" h="186670">
                  <a:moveTo>
                    <a:pt x="32628" y="102441"/>
                  </a:moveTo>
                  <a:lnTo>
                    <a:pt x="49396" y="108030"/>
                  </a:lnTo>
                  <a:lnTo>
                    <a:pt x="82180" y="105916"/>
                  </a:lnTo>
                  <a:lnTo>
                    <a:pt x="115941" y="97881"/>
                  </a:lnTo>
                  <a:lnTo>
                    <a:pt x="134387" y="85206"/>
                  </a:lnTo>
                  <a:lnTo>
                    <a:pt x="142581" y="76913"/>
                  </a:lnTo>
                  <a:lnTo>
                    <a:pt x="146875" y="67875"/>
                  </a:lnTo>
                  <a:lnTo>
                    <a:pt x="148525" y="48474"/>
                  </a:lnTo>
                  <a:lnTo>
                    <a:pt x="142240" y="31272"/>
                  </a:lnTo>
                  <a:lnTo>
                    <a:pt x="137288" y="23409"/>
                  </a:lnTo>
                  <a:lnTo>
                    <a:pt x="122428" y="11553"/>
                  </a:lnTo>
                  <a:lnTo>
                    <a:pt x="102955" y="3555"/>
                  </a:lnTo>
                  <a:lnTo>
                    <a:pt x="78703" y="0"/>
                  </a:lnTo>
                  <a:lnTo>
                    <a:pt x="58565" y="4659"/>
                  </a:lnTo>
                  <a:lnTo>
                    <a:pt x="26573" y="26714"/>
                  </a:lnTo>
                  <a:lnTo>
                    <a:pt x="4838" y="52317"/>
                  </a:lnTo>
                  <a:lnTo>
                    <a:pt x="0" y="78214"/>
                  </a:lnTo>
                  <a:lnTo>
                    <a:pt x="6426" y="131320"/>
                  </a:lnTo>
                  <a:lnTo>
                    <a:pt x="21225" y="159221"/>
                  </a:lnTo>
                  <a:lnTo>
                    <a:pt x="53685" y="186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237516" y="3630505"/>
              <a:ext cx="163604" cy="184055"/>
            </a:xfrm>
            <a:custGeom>
              <a:avLst/>
              <a:gdLst/>
              <a:ahLst/>
              <a:cxnLst/>
              <a:rect l="0" t="0" r="0" b="0"/>
              <a:pathLst>
                <a:path w="163604" h="184055">
                  <a:moveTo>
                    <a:pt x="5675" y="54469"/>
                  </a:moveTo>
                  <a:lnTo>
                    <a:pt x="14740" y="113086"/>
                  </a:lnTo>
                  <a:lnTo>
                    <a:pt x="27464" y="169683"/>
                  </a:lnTo>
                  <a:lnTo>
                    <a:pt x="31737" y="184054"/>
                  </a:lnTo>
                  <a:lnTo>
                    <a:pt x="12342" y="127062"/>
                  </a:lnTo>
                  <a:lnTo>
                    <a:pt x="3434" y="67047"/>
                  </a:lnTo>
                  <a:lnTo>
                    <a:pt x="0" y="44851"/>
                  </a:lnTo>
                  <a:lnTo>
                    <a:pt x="2373" y="23288"/>
                  </a:lnTo>
                  <a:lnTo>
                    <a:pt x="6984" y="14964"/>
                  </a:lnTo>
                  <a:lnTo>
                    <a:pt x="21465" y="2596"/>
                  </a:lnTo>
                  <a:lnTo>
                    <a:pt x="30239" y="0"/>
                  </a:lnTo>
                  <a:lnTo>
                    <a:pt x="49348" y="235"/>
                  </a:lnTo>
                  <a:lnTo>
                    <a:pt x="66419" y="7358"/>
                  </a:lnTo>
                  <a:lnTo>
                    <a:pt x="117837" y="51283"/>
                  </a:lnTo>
                  <a:lnTo>
                    <a:pt x="133405" y="77701"/>
                  </a:lnTo>
                  <a:lnTo>
                    <a:pt x="156398" y="138888"/>
                  </a:lnTo>
                  <a:lnTo>
                    <a:pt x="163603" y="1702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644675" y="3616214"/>
              <a:ext cx="124942" cy="184574"/>
            </a:xfrm>
            <a:custGeom>
              <a:avLst/>
              <a:gdLst/>
              <a:ahLst/>
              <a:cxnLst/>
              <a:rect l="0" t="0" r="0" b="0"/>
              <a:pathLst>
                <a:path w="124942" h="184574">
                  <a:moveTo>
                    <a:pt x="114413" y="5589"/>
                  </a:moveTo>
                  <a:lnTo>
                    <a:pt x="97645" y="0"/>
                  </a:lnTo>
                  <a:lnTo>
                    <a:pt x="80055" y="375"/>
                  </a:lnTo>
                  <a:lnTo>
                    <a:pt x="40165" y="10148"/>
                  </a:lnTo>
                  <a:lnTo>
                    <a:pt x="22532" y="22823"/>
                  </a:lnTo>
                  <a:lnTo>
                    <a:pt x="14555" y="31116"/>
                  </a:lnTo>
                  <a:lnTo>
                    <a:pt x="5691" y="52809"/>
                  </a:lnTo>
                  <a:lnTo>
                    <a:pt x="0" y="104863"/>
                  </a:lnTo>
                  <a:lnTo>
                    <a:pt x="5461" y="126140"/>
                  </a:lnTo>
                  <a:lnTo>
                    <a:pt x="28031" y="158863"/>
                  </a:lnTo>
                  <a:lnTo>
                    <a:pt x="53723" y="175135"/>
                  </a:lnTo>
                  <a:lnTo>
                    <a:pt x="106305" y="183331"/>
                  </a:lnTo>
                  <a:lnTo>
                    <a:pt x="124941" y="1845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864373" y="3674445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5589" y="58617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864373" y="35375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959129" y="3621803"/>
              <a:ext cx="52644" cy="181884"/>
            </a:xfrm>
            <a:custGeom>
              <a:avLst/>
              <a:gdLst/>
              <a:ahLst/>
              <a:cxnLst/>
              <a:rect l="0" t="0" r="0" b="0"/>
              <a:pathLst>
                <a:path w="52644" h="181884">
                  <a:moveTo>
                    <a:pt x="0" y="94756"/>
                  </a:moveTo>
                  <a:lnTo>
                    <a:pt x="11179" y="111524"/>
                  </a:lnTo>
                  <a:lnTo>
                    <a:pt x="25995" y="167082"/>
                  </a:lnTo>
                  <a:lnTo>
                    <a:pt x="33781" y="181883"/>
                  </a:lnTo>
                  <a:lnTo>
                    <a:pt x="34219" y="180917"/>
                  </a:lnTo>
                  <a:lnTo>
                    <a:pt x="17244" y="132072"/>
                  </a:lnTo>
                  <a:lnTo>
                    <a:pt x="7664" y="106662"/>
                  </a:lnTo>
                  <a:lnTo>
                    <a:pt x="3441" y="67218"/>
                  </a:lnTo>
                  <a:lnTo>
                    <a:pt x="6598" y="43913"/>
                  </a:lnTo>
                  <a:lnTo>
                    <a:pt x="15021" y="24976"/>
                  </a:lnTo>
                  <a:lnTo>
                    <a:pt x="20542" y="16650"/>
                  </a:lnTo>
                  <a:lnTo>
                    <a:pt x="32917" y="7400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100614" y="3668856"/>
              <a:ext cx="90143" cy="142461"/>
            </a:xfrm>
            <a:custGeom>
              <a:avLst/>
              <a:gdLst/>
              <a:ahLst/>
              <a:cxnLst/>
              <a:rect l="0" t="0" r="0" b="0"/>
              <a:pathLst>
                <a:path w="90143" h="142461">
                  <a:moveTo>
                    <a:pt x="79614" y="5589"/>
                  </a:moveTo>
                  <a:lnTo>
                    <a:pt x="62846" y="0"/>
                  </a:lnTo>
                  <a:lnTo>
                    <a:pt x="45255" y="375"/>
                  </a:lnTo>
                  <a:lnTo>
                    <a:pt x="26909" y="5612"/>
                  </a:lnTo>
                  <a:lnTo>
                    <a:pt x="10956" y="15738"/>
                  </a:lnTo>
                  <a:lnTo>
                    <a:pt x="5766" y="24053"/>
                  </a:lnTo>
                  <a:lnTo>
                    <a:pt x="0" y="45771"/>
                  </a:lnTo>
                  <a:lnTo>
                    <a:pt x="2342" y="78716"/>
                  </a:lnTo>
                  <a:lnTo>
                    <a:pt x="10566" y="96972"/>
                  </a:lnTo>
                  <a:lnTo>
                    <a:pt x="34909" y="127755"/>
                  </a:lnTo>
                  <a:lnTo>
                    <a:pt x="54676" y="135924"/>
                  </a:lnTo>
                  <a:lnTo>
                    <a:pt x="90142" y="1424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253927" y="3548103"/>
              <a:ext cx="31587" cy="210571"/>
            </a:xfrm>
            <a:custGeom>
              <a:avLst/>
              <a:gdLst/>
              <a:ahLst/>
              <a:cxnLst/>
              <a:rect l="0" t="0" r="0" b="0"/>
              <a:pathLst>
                <a:path w="31587" h="210571">
                  <a:moveTo>
                    <a:pt x="0" y="0"/>
                  </a:moveTo>
                  <a:lnTo>
                    <a:pt x="5589" y="62093"/>
                  </a:lnTo>
                  <a:lnTo>
                    <a:pt x="16789" y="120713"/>
                  </a:lnTo>
                  <a:lnTo>
                    <a:pt x="23334" y="175446"/>
                  </a:lnTo>
                  <a:lnTo>
                    <a:pt x="31586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380269" y="3606581"/>
              <a:ext cx="105408" cy="173150"/>
            </a:xfrm>
            <a:custGeom>
              <a:avLst/>
              <a:gdLst/>
              <a:ahLst/>
              <a:cxnLst/>
              <a:rect l="0" t="0" r="0" b="0"/>
              <a:pathLst>
                <a:path w="105408" h="173150">
                  <a:moveTo>
                    <a:pt x="0" y="57336"/>
                  </a:moveTo>
                  <a:lnTo>
                    <a:pt x="11179" y="68514"/>
                  </a:lnTo>
                  <a:lnTo>
                    <a:pt x="19151" y="70637"/>
                  </a:lnTo>
                  <a:lnTo>
                    <a:pt x="51558" y="68036"/>
                  </a:lnTo>
                  <a:lnTo>
                    <a:pt x="73217" y="62871"/>
                  </a:lnTo>
                  <a:lnTo>
                    <a:pt x="91422" y="50437"/>
                  </a:lnTo>
                  <a:lnTo>
                    <a:pt x="99553" y="42208"/>
                  </a:lnTo>
                  <a:lnTo>
                    <a:pt x="103803" y="33213"/>
                  </a:lnTo>
                  <a:lnTo>
                    <a:pt x="105407" y="13859"/>
                  </a:lnTo>
                  <a:lnTo>
                    <a:pt x="100687" y="7294"/>
                  </a:lnTo>
                  <a:lnTo>
                    <a:pt x="82964" y="0"/>
                  </a:lnTo>
                  <a:lnTo>
                    <a:pt x="62610" y="2997"/>
                  </a:lnTo>
                  <a:lnTo>
                    <a:pt x="34539" y="17839"/>
                  </a:lnTo>
                  <a:lnTo>
                    <a:pt x="20030" y="31593"/>
                  </a:lnTo>
                  <a:lnTo>
                    <a:pt x="9683" y="49404"/>
                  </a:lnTo>
                  <a:lnTo>
                    <a:pt x="1913" y="97840"/>
                  </a:lnTo>
                  <a:lnTo>
                    <a:pt x="850" y="124861"/>
                  </a:lnTo>
                  <a:lnTo>
                    <a:pt x="6617" y="146228"/>
                  </a:lnTo>
                  <a:lnTo>
                    <a:pt x="11430" y="155202"/>
                  </a:lnTo>
                  <a:lnTo>
                    <a:pt x="18149" y="161184"/>
                  </a:lnTo>
                  <a:lnTo>
                    <a:pt x="52642" y="1731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816840" y="3463875"/>
              <a:ext cx="89855" cy="410613"/>
            </a:xfrm>
            <a:custGeom>
              <a:avLst/>
              <a:gdLst/>
              <a:ahLst/>
              <a:cxnLst/>
              <a:rect l="0" t="0" r="0" b="0"/>
              <a:pathLst>
                <a:path w="89855" h="410613">
                  <a:moveTo>
                    <a:pt x="89854" y="0"/>
                  </a:moveTo>
                  <a:lnTo>
                    <a:pt x="73086" y="5589"/>
                  </a:lnTo>
                  <a:lnTo>
                    <a:pt x="61734" y="17692"/>
                  </a:lnTo>
                  <a:lnTo>
                    <a:pt x="29183" y="74329"/>
                  </a:lnTo>
                  <a:lnTo>
                    <a:pt x="10635" y="128765"/>
                  </a:lnTo>
                  <a:lnTo>
                    <a:pt x="3496" y="185139"/>
                  </a:lnTo>
                  <a:lnTo>
                    <a:pt x="0" y="208626"/>
                  </a:lnTo>
                  <a:lnTo>
                    <a:pt x="7288" y="258540"/>
                  </a:lnTo>
                  <a:lnTo>
                    <a:pt x="19993" y="318442"/>
                  </a:lnTo>
                  <a:lnTo>
                    <a:pt x="48708" y="377981"/>
                  </a:lnTo>
                  <a:lnTo>
                    <a:pt x="62209" y="396109"/>
                  </a:lnTo>
                  <a:lnTo>
                    <a:pt x="89854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983110" y="3632331"/>
              <a:ext cx="152050" cy="203063"/>
            </a:xfrm>
            <a:custGeom>
              <a:avLst/>
              <a:gdLst/>
              <a:ahLst/>
              <a:cxnLst/>
              <a:rect l="0" t="0" r="0" b="0"/>
              <a:pathLst>
                <a:path w="152050" h="203063">
                  <a:moveTo>
                    <a:pt x="60455" y="0"/>
                  </a:moveTo>
                  <a:lnTo>
                    <a:pt x="36408" y="9575"/>
                  </a:lnTo>
                  <a:lnTo>
                    <a:pt x="22081" y="20244"/>
                  </a:lnTo>
                  <a:lnTo>
                    <a:pt x="6450" y="44992"/>
                  </a:lnTo>
                  <a:lnTo>
                    <a:pt x="0" y="80142"/>
                  </a:lnTo>
                  <a:lnTo>
                    <a:pt x="3678" y="120192"/>
                  </a:lnTo>
                  <a:lnTo>
                    <a:pt x="17765" y="156105"/>
                  </a:lnTo>
                  <a:lnTo>
                    <a:pt x="36757" y="183384"/>
                  </a:lnTo>
                  <a:lnTo>
                    <a:pt x="62792" y="200695"/>
                  </a:lnTo>
                  <a:lnTo>
                    <a:pt x="85670" y="203062"/>
                  </a:lnTo>
                  <a:lnTo>
                    <a:pt x="109096" y="199044"/>
                  </a:lnTo>
                  <a:lnTo>
                    <a:pt x="127307" y="189460"/>
                  </a:lnTo>
                  <a:lnTo>
                    <a:pt x="140080" y="174281"/>
                  </a:lnTo>
                  <a:lnTo>
                    <a:pt x="148486" y="154668"/>
                  </a:lnTo>
                  <a:lnTo>
                    <a:pt x="152049" y="118487"/>
                  </a:lnTo>
                  <a:lnTo>
                    <a:pt x="148736" y="95945"/>
                  </a:lnTo>
                  <a:lnTo>
                    <a:pt x="140245" y="77347"/>
                  </a:lnTo>
                  <a:lnTo>
                    <a:pt x="102569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201492" y="3527046"/>
              <a:ext cx="104526" cy="379027"/>
            </a:xfrm>
            <a:custGeom>
              <a:avLst/>
              <a:gdLst/>
              <a:ahLst/>
              <a:cxnLst/>
              <a:rect l="0" t="0" r="0" b="0"/>
              <a:pathLst>
                <a:path w="104526" h="379027">
                  <a:moveTo>
                    <a:pt x="0" y="0"/>
                  </a:moveTo>
                  <a:lnTo>
                    <a:pt x="37087" y="53875"/>
                  </a:lnTo>
                  <a:lnTo>
                    <a:pt x="62461" y="85763"/>
                  </a:lnTo>
                  <a:lnTo>
                    <a:pt x="92309" y="145984"/>
                  </a:lnTo>
                  <a:lnTo>
                    <a:pt x="101440" y="184154"/>
                  </a:lnTo>
                  <a:lnTo>
                    <a:pt x="104525" y="240144"/>
                  </a:lnTo>
                  <a:lnTo>
                    <a:pt x="102720" y="288093"/>
                  </a:lnTo>
                  <a:lnTo>
                    <a:pt x="85454" y="343690"/>
                  </a:lnTo>
                  <a:lnTo>
                    <a:pt x="7370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7643689" y="3398497"/>
            <a:ext cx="1179192" cy="454934"/>
            <a:chOff x="7643689" y="3398497"/>
            <a:chExt cx="1179192" cy="454934"/>
          </a:xfrm>
        </p:grpSpPr>
        <p:sp>
          <p:nvSpPr>
            <p:cNvPr id="48" name="Freeform 47"/>
            <p:cNvSpPr/>
            <p:nvPr/>
          </p:nvSpPr>
          <p:spPr>
            <a:xfrm>
              <a:off x="7643689" y="3684974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10529" y="0"/>
                  </a:moveTo>
                  <a:lnTo>
                    <a:pt x="10529" y="58617"/>
                  </a:lnTo>
                  <a:lnTo>
                    <a:pt x="9359" y="11162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643689" y="354810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758603" y="3618540"/>
              <a:ext cx="117331" cy="182248"/>
            </a:xfrm>
            <a:custGeom>
              <a:avLst/>
              <a:gdLst/>
              <a:ahLst/>
              <a:cxnLst/>
              <a:rect l="0" t="0" r="0" b="0"/>
              <a:pathLst>
                <a:path w="117331" h="182248">
                  <a:moveTo>
                    <a:pt x="106185" y="34848"/>
                  </a:moveTo>
                  <a:lnTo>
                    <a:pt x="95006" y="18081"/>
                  </a:lnTo>
                  <a:lnTo>
                    <a:pt x="80159" y="6729"/>
                  </a:lnTo>
                  <a:lnTo>
                    <a:pt x="71287" y="2064"/>
                  </a:lnTo>
                  <a:lnTo>
                    <a:pt x="52070" y="0"/>
                  </a:lnTo>
                  <a:lnTo>
                    <a:pt x="42032" y="1088"/>
                  </a:lnTo>
                  <a:lnTo>
                    <a:pt x="24640" y="11655"/>
                  </a:lnTo>
                  <a:lnTo>
                    <a:pt x="10281" y="28050"/>
                  </a:lnTo>
                  <a:lnTo>
                    <a:pt x="0" y="47035"/>
                  </a:lnTo>
                  <a:lnTo>
                    <a:pt x="300" y="54671"/>
                  </a:lnTo>
                  <a:lnTo>
                    <a:pt x="4009" y="60931"/>
                  </a:lnTo>
                  <a:lnTo>
                    <a:pt x="17489" y="71007"/>
                  </a:lnTo>
                  <a:lnTo>
                    <a:pt x="73961" y="95465"/>
                  </a:lnTo>
                  <a:lnTo>
                    <a:pt x="112657" y="126683"/>
                  </a:lnTo>
                  <a:lnTo>
                    <a:pt x="116348" y="134676"/>
                  </a:lnTo>
                  <a:lnTo>
                    <a:pt x="117330" y="152916"/>
                  </a:lnTo>
                  <a:lnTo>
                    <a:pt x="113615" y="160353"/>
                  </a:lnTo>
                  <a:lnTo>
                    <a:pt x="100128" y="171737"/>
                  </a:lnTo>
                  <a:lnTo>
                    <a:pt x="67215" y="179133"/>
                  </a:lnTo>
                  <a:lnTo>
                    <a:pt x="21956" y="1822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118315" y="3600746"/>
              <a:ext cx="136028" cy="195104"/>
            </a:xfrm>
            <a:custGeom>
              <a:avLst/>
              <a:gdLst/>
              <a:ahLst/>
              <a:cxnLst/>
              <a:rect l="0" t="0" r="0" b="0"/>
              <a:pathLst>
                <a:path w="136028" h="195104">
                  <a:moveTo>
                    <a:pt x="20213" y="0"/>
                  </a:moveTo>
                  <a:lnTo>
                    <a:pt x="3425" y="55044"/>
                  </a:lnTo>
                  <a:lnTo>
                    <a:pt x="0" y="106452"/>
                  </a:lnTo>
                  <a:lnTo>
                    <a:pt x="2525" y="144625"/>
                  </a:lnTo>
                  <a:lnTo>
                    <a:pt x="8843" y="166053"/>
                  </a:lnTo>
                  <a:lnTo>
                    <a:pt x="19449" y="183376"/>
                  </a:lnTo>
                  <a:lnTo>
                    <a:pt x="27893" y="188931"/>
                  </a:lnTo>
                  <a:lnTo>
                    <a:pt x="49753" y="195103"/>
                  </a:lnTo>
                  <a:lnTo>
                    <a:pt x="59793" y="194410"/>
                  </a:lnTo>
                  <a:lnTo>
                    <a:pt x="77189" y="187400"/>
                  </a:lnTo>
                  <a:lnTo>
                    <a:pt x="100136" y="170299"/>
                  </a:lnTo>
                  <a:lnTo>
                    <a:pt x="116163" y="144825"/>
                  </a:lnTo>
                  <a:lnTo>
                    <a:pt x="130890" y="95201"/>
                  </a:lnTo>
                  <a:lnTo>
                    <a:pt x="135013" y="39645"/>
                  </a:lnTo>
                  <a:lnTo>
                    <a:pt x="136027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307309" y="3608256"/>
              <a:ext cx="129819" cy="131561"/>
            </a:xfrm>
            <a:custGeom>
              <a:avLst/>
              <a:gdLst/>
              <a:ahLst/>
              <a:cxnLst/>
              <a:rect l="0" t="0" r="0" b="0"/>
              <a:pathLst>
                <a:path w="129819" h="131561">
                  <a:moveTo>
                    <a:pt x="94432" y="13547"/>
                  </a:moveTo>
                  <a:lnTo>
                    <a:pt x="77664" y="2368"/>
                  </a:lnTo>
                  <a:lnTo>
                    <a:pt x="60073" y="0"/>
                  </a:lnTo>
                  <a:lnTo>
                    <a:pt x="20185" y="8011"/>
                  </a:lnTo>
                  <a:lnTo>
                    <a:pt x="12178" y="13366"/>
                  </a:lnTo>
                  <a:lnTo>
                    <a:pt x="162" y="28674"/>
                  </a:lnTo>
                  <a:lnTo>
                    <a:pt x="0" y="35330"/>
                  </a:lnTo>
                  <a:lnTo>
                    <a:pt x="3402" y="40937"/>
                  </a:lnTo>
                  <a:lnTo>
                    <a:pt x="9179" y="45845"/>
                  </a:lnTo>
                  <a:lnTo>
                    <a:pt x="39666" y="58342"/>
                  </a:lnTo>
                  <a:lnTo>
                    <a:pt x="102486" y="71395"/>
                  </a:lnTo>
                  <a:lnTo>
                    <a:pt x="113839" y="76679"/>
                  </a:lnTo>
                  <a:lnTo>
                    <a:pt x="121408" y="84880"/>
                  </a:lnTo>
                  <a:lnTo>
                    <a:pt x="129818" y="106472"/>
                  </a:lnTo>
                  <a:lnTo>
                    <a:pt x="127381" y="115271"/>
                  </a:lnTo>
                  <a:lnTo>
                    <a:pt x="121078" y="122307"/>
                  </a:lnTo>
                  <a:lnTo>
                    <a:pt x="112196" y="128168"/>
                  </a:lnTo>
                  <a:lnTo>
                    <a:pt x="92968" y="131560"/>
                  </a:lnTo>
                  <a:lnTo>
                    <a:pt x="52317" y="1293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513612" y="3590207"/>
              <a:ext cx="123774" cy="147410"/>
            </a:xfrm>
            <a:custGeom>
              <a:avLst/>
              <a:gdLst/>
              <a:ahLst/>
              <a:cxnLst/>
              <a:rect l="0" t="0" r="0" b="0"/>
              <a:pathLst>
                <a:path w="123774" h="147410">
                  <a:moveTo>
                    <a:pt x="24999" y="84238"/>
                  </a:moveTo>
                  <a:lnTo>
                    <a:pt x="62477" y="75905"/>
                  </a:lnTo>
                  <a:lnTo>
                    <a:pt x="86110" y="72345"/>
                  </a:lnTo>
                  <a:lnTo>
                    <a:pt x="108312" y="62965"/>
                  </a:lnTo>
                  <a:lnTo>
                    <a:pt x="115635" y="54848"/>
                  </a:lnTo>
                  <a:lnTo>
                    <a:pt x="123773" y="33351"/>
                  </a:lnTo>
                  <a:lnTo>
                    <a:pt x="122434" y="23408"/>
                  </a:lnTo>
                  <a:lnTo>
                    <a:pt x="111587" y="6119"/>
                  </a:lnTo>
                  <a:lnTo>
                    <a:pt x="103782" y="1743"/>
                  </a:lnTo>
                  <a:lnTo>
                    <a:pt x="85750" y="0"/>
                  </a:lnTo>
                  <a:lnTo>
                    <a:pt x="55868" y="5597"/>
                  </a:lnTo>
                  <a:lnTo>
                    <a:pt x="30376" y="20253"/>
                  </a:lnTo>
                  <a:lnTo>
                    <a:pt x="18420" y="35913"/>
                  </a:lnTo>
                  <a:lnTo>
                    <a:pt x="1213" y="74563"/>
                  </a:lnTo>
                  <a:lnTo>
                    <a:pt x="0" y="95146"/>
                  </a:lnTo>
                  <a:lnTo>
                    <a:pt x="4530" y="114823"/>
                  </a:lnTo>
                  <a:lnTo>
                    <a:pt x="14341" y="131367"/>
                  </a:lnTo>
                  <a:lnTo>
                    <a:pt x="22573" y="136714"/>
                  </a:lnTo>
                  <a:lnTo>
                    <a:pt x="77641" y="1474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673122" y="3398497"/>
              <a:ext cx="149759" cy="371628"/>
            </a:xfrm>
            <a:custGeom>
              <a:avLst/>
              <a:gdLst/>
              <a:ahLst/>
              <a:cxnLst/>
              <a:rect l="0" t="0" r="0" b="0"/>
              <a:pathLst>
                <a:path w="149759" h="371628">
                  <a:moveTo>
                    <a:pt x="107645" y="244363"/>
                  </a:moveTo>
                  <a:lnTo>
                    <a:pt x="98069" y="220316"/>
                  </a:lnTo>
                  <a:lnTo>
                    <a:pt x="87401" y="205989"/>
                  </a:lnTo>
                  <a:lnTo>
                    <a:pt x="68622" y="198062"/>
                  </a:lnTo>
                  <a:lnTo>
                    <a:pt x="45848" y="195709"/>
                  </a:lnTo>
                  <a:lnTo>
                    <a:pt x="24027" y="198562"/>
                  </a:lnTo>
                  <a:lnTo>
                    <a:pt x="15635" y="203300"/>
                  </a:lnTo>
                  <a:lnTo>
                    <a:pt x="3191" y="217924"/>
                  </a:lnTo>
                  <a:lnTo>
                    <a:pt x="0" y="239241"/>
                  </a:lnTo>
                  <a:lnTo>
                    <a:pt x="4388" y="302397"/>
                  </a:lnTo>
                  <a:lnTo>
                    <a:pt x="31627" y="350589"/>
                  </a:lnTo>
                  <a:lnTo>
                    <a:pt x="48123" y="364884"/>
                  </a:lnTo>
                  <a:lnTo>
                    <a:pt x="57435" y="370334"/>
                  </a:lnTo>
                  <a:lnTo>
                    <a:pt x="65983" y="371627"/>
                  </a:lnTo>
                  <a:lnTo>
                    <a:pt x="74020" y="370150"/>
                  </a:lnTo>
                  <a:lnTo>
                    <a:pt x="89191" y="362269"/>
                  </a:lnTo>
                  <a:lnTo>
                    <a:pt x="103732" y="350968"/>
                  </a:lnTo>
                  <a:lnTo>
                    <a:pt x="114874" y="331907"/>
                  </a:lnTo>
                  <a:lnTo>
                    <a:pt x="135286" y="274045"/>
                  </a:lnTo>
                  <a:lnTo>
                    <a:pt x="146553" y="214134"/>
                  </a:lnTo>
                  <a:lnTo>
                    <a:pt x="149125" y="156893"/>
                  </a:lnTo>
                  <a:lnTo>
                    <a:pt x="141343" y="94804"/>
                  </a:lnTo>
                  <a:lnTo>
                    <a:pt x="137830" y="67928"/>
                  </a:lnTo>
                  <a:lnTo>
                    <a:pt x="119629" y="15666"/>
                  </a:lnTo>
                  <a:lnTo>
                    <a:pt x="115634" y="4161"/>
                  </a:lnTo>
                  <a:lnTo>
                    <a:pt x="111801" y="0"/>
                  </a:lnTo>
                  <a:lnTo>
                    <a:pt x="108076" y="736"/>
                  </a:lnTo>
                  <a:lnTo>
                    <a:pt x="104422" y="4736"/>
                  </a:lnTo>
                  <a:lnTo>
                    <a:pt x="99281" y="38311"/>
                  </a:lnTo>
                  <a:lnTo>
                    <a:pt x="104779" y="100889"/>
                  </a:lnTo>
                  <a:lnTo>
                    <a:pt x="110198" y="156404"/>
                  </a:lnTo>
                  <a:lnTo>
                    <a:pt x="125529" y="219522"/>
                  </a:lnTo>
                  <a:lnTo>
                    <a:pt x="142784" y="275450"/>
                  </a:lnTo>
                  <a:lnTo>
                    <a:pt x="149758" y="3180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4506197" y="4232455"/>
            <a:ext cx="3148022" cy="463255"/>
            <a:chOff x="4506197" y="4232455"/>
            <a:chExt cx="3148022" cy="463255"/>
          </a:xfrm>
        </p:grpSpPr>
        <p:sp>
          <p:nvSpPr>
            <p:cNvPr id="56" name="Freeform 55"/>
            <p:cNvSpPr/>
            <p:nvPr/>
          </p:nvSpPr>
          <p:spPr>
            <a:xfrm>
              <a:off x="4533110" y="4232455"/>
              <a:ext cx="109958" cy="379028"/>
            </a:xfrm>
            <a:custGeom>
              <a:avLst/>
              <a:gdLst/>
              <a:ahLst/>
              <a:cxnLst/>
              <a:rect l="0" t="0" r="0" b="0"/>
              <a:pathLst>
                <a:path w="109958" h="379028">
                  <a:moveTo>
                    <a:pt x="99428" y="379027"/>
                  </a:moveTo>
                  <a:lnTo>
                    <a:pt x="81470" y="325152"/>
                  </a:lnTo>
                  <a:lnTo>
                    <a:pt x="58690" y="267990"/>
                  </a:lnTo>
                  <a:lnTo>
                    <a:pt x="36901" y="211200"/>
                  </a:lnTo>
                  <a:lnTo>
                    <a:pt x="18795" y="156841"/>
                  </a:lnTo>
                  <a:lnTo>
                    <a:pt x="4688" y="104377"/>
                  </a:lnTo>
                  <a:lnTo>
                    <a:pt x="0" y="77976"/>
                  </a:lnTo>
                  <a:lnTo>
                    <a:pt x="1816" y="54543"/>
                  </a:lnTo>
                  <a:lnTo>
                    <a:pt x="9642" y="35550"/>
                  </a:lnTo>
                  <a:lnTo>
                    <a:pt x="15004" y="27210"/>
                  </a:lnTo>
                  <a:lnTo>
                    <a:pt x="30321" y="14823"/>
                  </a:lnTo>
                  <a:lnTo>
                    <a:pt x="49997" y="6588"/>
                  </a:lnTo>
                  <a:lnTo>
                    <a:pt x="1099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506197" y="4432497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08996" y="3120"/>
                  </a:lnTo>
                  <a:lnTo>
                    <a:pt x="49865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714946" y="4441356"/>
              <a:ext cx="167367" cy="134570"/>
            </a:xfrm>
            <a:custGeom>
              <a:avLst/>
              <a:gdLst/>
              <a:ahLst/>
              <a:cxnLst/>
              <a:rect l="0" t="0" r="0" b="0"/>
              <a:pathLst>
                <a:path w="167367" h="134570">
                  <a:moveTo>
                    <a:pt x="86048" y="12198"/>
                  </a:moveTo>
                  <a:lnTo>
                    <a:pt x="69281" y="6609"/>
                  </a:lnTo>
                  <a:lnTo>
                    <a:pt x="51690" y="6984"/>
                  </a:lnTo>
                  <a:lnTo>
                    <a:pt x="42086" y="8722"/>
                  </a:lnTo>
                  <a:lnTo>
                    <a:pt x="25175" y="20012"/>
                  </a:lnTo>
                  <a:lnTo>
                    <a:pt x="11031" y="36728"/>
                  </a:lnTo>
                  <a:lnTo>
                    <a:pt x="845" y="55855"/>
                  </a:lnTo>
                  <a:lnTo>
                    <a:pt x="0" y="64700"/>
                  </a:lnTo>
                  <a:lnTo>
                    <a:pt x="5301" y="80766"/>
                  </a:lnTo>
                  <a:lnTo>
                    <a:pt x="21439" y="102965"/>
                  </a:lnTo>
                  <a:lnTo>
                    <a:pt x="46628" y="124360"/>
                  </a:lnTo>
                  <a:lnTo>
                    <a:pt x="69308" y="132238"/>
                  </a:lnTo>
                  <a:lnTo>
                    <a:pt x="93816" y="134569"/>
                  </a:lnTo>
                  <a:lnTo>
                    <a:pt x="116407" y="131706"/>
                  </a:lnTo>
                  <a:lnTo>
                    <a:pt x="135026" y="123414"/>
                  </a:lnTo>
                  <a:lnTo>
                    <a:pt x="143267" y="117928"/>
                  </a:lnTo>
                  <a:lnTo>
                    <a:pt x="155542" y="102473"/>
                  </a:lnTo>
                  <a:lnTo>
                    <a:pt x="163728" y="82736"/>
                  </a:lnTo>
                  <a:lnTo>
                    <a:pt x="167366" y="58366"/>
                  </a:lnTo>
                  <a:lnTo>
                    <a:pt x="162744" y="35057"/>
                  </a:lnTo>
                  <a:lnTo>
                    <a:pt x="158236" y="23928"/>
                  </a:lnTo>
                  <a:lnTo>
                    <a:pt x="143868" y="8442"/>
                  </a:lnTo>
                  <a:lnTo>
                    <a:pt x="135123" y="2675"/>
                  </a:lnTo>
                  <a:lnTo>
                    <a:pt x="126954" y="0"/>
                  </a:lnTo>
                  <a:lnTo>
                    <a:pt x="96577" y="16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979979" y="4432497"/>
              <a:ext cx="73701" cy="151275"/>
            </a:xfrm>
            <a:custGeom>
              <a:avLst/>
              <a:gdLst/>
              <a:ahLst/>
              <a:cxnLst/>
              <a:rect l="0" t="0" r="0" b="0"/>
              <a:pathLst>
                <a:path w="73701" h="151275">
                  <a:moveTo>
                    <a:pt x="0" y="73700"/>
                  </a:moveTo>
                  <a:lnTo>
                    <a:pt x="17958" y="127575"/>
                  </a:lnTo>
                  <a:lnTo>
                    <a:pt x="25858" y="151274"/>
                  </a:lnTo>
                  <a:lnTo>
                    <a:pt x="6658" y="93675"/>
                  </a:lnTo>
                  <a:lnTo>
                    <a:pt x="1973" y="57261"/>
                  </a:lnTo>
                  <a:lnTo>
                    <a:pt x="7116" y="36758"/>
                  </a:lnTo>
                  <a:lnTo>
                    <a:pt x="11763" y="28015"/>
                  </a:lnTo>
                  <a:lnTo>
                    <a:pt x="26285" y="15181"/>
                  </a:lnTo>
                  <a:lnTo>
                    <a:pt x="43268" y="6747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559046" y="4295626"/>
              <a:ext cx="237107" cy="242157"/>
            </a:xfrm>
            <a:custGeom>
              <a:avLst/>
              <a:gdLst/>
              <a:ahLst/>
              <a:cxnLst/>
              <a:rect l="0" t="0" r="0" b="0"/>
              <a:pathLst>
                <a:path w="237107" h="242157">
                  <a:moveTo>
                    <a:pt x="42114" y="0"/>
                  </a:moveTo>
                  <a:lnTo>
                    <a:pt x="102987" y="34329"/>
                  </a:lnTo>
                  <a:lnTo>
                    <a:pt x="128781" y="50336"/>
                  </a:lnTo>
                  <a:lnTo>
                    <a:pt x="189727" y="73498"/>
                  </a:lnTo>
                  <a:lnTo>
                    <a:pt x="231669" y="87698"/>
                  </a:lnTo>
                  <a:lnTo>
                    <a:pt x="236335" y="92391"/>
                  </a:lnTo>
                  <a:lnTo>
                    <a:pt x="237106" y="97859"/>
                  </a:lnTo>
                  <a:lnTo>
                    <a:pt x="235279" y="103844"/>
                  </a:lnTo>
                  <a:lnTo>
                    <a:pt x="223892" y="113613"/>
                  </a:lnTo>
                  <a:lnTo>
                    <a:pt x="167777" y="148131"/>
                  </a:lnTo>
                  <a:lnTo>
                    <a:pt x="108345" y="181245"/>
                  </a:lnTo>
                  <a:lnTo>
                    <a:pt x="51987" y="218178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927544" y="4485140"/>
              <a:ext cx="60515" cy="189514"/>
            </a:xfrm>
            <a:custGeom>
              <a:avLst/>
              <a:gdLst/>
              <a:ahLst/>
              <a:cxnLst/>
              <a:rect l="0" t="0" r="0" b="0"/>
              <a:pathLst>
                <a:path w="60515" h="189514">
                  <a:moveTo>
                    <a:pt x="0" y="0"/>
                  </a:moveTo>
                  <a:lnTo>
                    <a:pt x="39542" y="55659"/>
                  </a:lnTo>
                  <a:lnTo>
                    <a:pt x="58153" y="106852"/>
                  </a:lnTo>
                  <a:lnTo>
                    <a:pt x="60514" y="144223"/>
                  </a:lnTo>
                  <a:lnTo>
                    <a:pt x="54325" y="174534"/>
                  </a:lnTo>
                  <a:lnTo>
                    <a:pt x="51424" y="179527"/>
                  </a:lnTo>
                  <a:lnTo>
                    <a:pt x="42114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150874" y="4285098"/>
              <a:ext cx="208339" cy="252685"/>
            </a:xfrm>
            <a:custGeom>
              <a:avLst/>
              <a:gdLst/>
              <a:ahLst/>
              <a:cxnLst/>
              <a:rect l="0" t="0" r="0" b="0"/>
              <a:pathLst>
                <a:path w="208339" h="252685">
                  <a:moveTo>
                    <a:pt x="187281" y="0"/>
                  </a:moveTo>
                  <a:lnTo>
                    <a:pt x="127688" y="49498"/>
                  </a:lnTo>
                  <a:lnTo>
                    <a:pt x="71255" y="99457"/>
                  </a:lnTo>
                  <a:lnTo>
                    <a:pt x="10685" y="157278"/>
                  </a:lnTo>
                  <a:lnTo>
                    <a:pt x="2870" y="164514"/>
                  </a:lnTo>
                  <a:lnTo>
                    <a:pt x="0" y="171677"/>
                  </a:lnTo>
                  <a:lnTo>
                    <a:pt x="426" y="178792"/>
                  </a:lnTo>
                  <a:lnTo>
                    <a:pt x="3049" y="185875"/>
                  </a:lnTo>
                  <a:lnTo>
                    <a:pt x="9478" y="190598"/>
                  </a:lnTo>
                  <a:lnTo>
                    <a:pt x="71417" y="207618"/>
                  </a:lnTo>
                  <a:lnTo>
                    <a:pt x="134634" y="228166"/>
                  </a:lnTo>
                  <a:lnTo>
                    <a:pt x="194300" y="248009"/>
                  </a:lnTo>
                  <a:lnTo>
                    <a:pt x="208338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538197" y="4516725"/>
              <a:ext cx="55814" cy="178985"/>
            </a:xfrm>
            <a:custGeom>
              <a:avLst/>
              <a:gdLst/>
              <a:ahLst/>
              <a:cxnLst/>
              <a:rect l="0" t="0" r="0" b="0"/>
              <a:pathLst>
                <a:path w="55814" h="178985">
                  <a:moveTo>
                    <a:pt x="0" y="0"/>
                  </a:moveTo>
                  <a:lnTo>
                    <a:pt x="34747" y="53875"/>
                  </a:lnTo>
                  <a:lnTo>
                    <a:pt x="55644" y="105447"/>
                  </a:lnTo>
                  <a:lnTo>
                    <a:pt x="55813" y="114752"/>
                  </a:lnTo>
                  <a:lnTo>
                    <a:pt x="49762" y="131329"/>
                  </a:lnTo>
                  <a:lnTo>
                    <a:pt x="27983" y="165932"/>
                  </a:lnTo>
                  <a:lnTo>
                    <a:pt x="10528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790269" y="4395322"/>
              <a:ext cx="172163" cy="135700"/>
            </a:xfrm>
            <a:custGeom>
              <a:avLst/>
              <a:gdLst/>
              <a:ahLst/>
              <a:cxnLst/>
              <a:rect l="0" t="0" r="0" b="0"/>
              <a:pathLst>
                <a:path w="172163" h="135700">
                  <a:moveTo>
                    <a:pt x="126953" y="5589"/>
                  </a:moveTo>
                  <a:lnTo>
                    <a:pt x="110186" y="0"/>
                  </a:lnTo>
                  <a:lnTo>
                    <a:pt x="92595" y="376"/>
                  </a:lnTo>
                  <a:lnTo>
                    <a:pt x="52707" y="10149"/>
                  </a:lnTo>
                  <a:lnTo>
                    <a:pt x="27095" y="25528"/>
                  </a:lnTo>
                  <a:lnTo>
                    <a:pt x="4689" y="44903"/>
                  </a:lnTo>
                  <a:lnTo>
                    <a:pt x="990" y="52855"/>
                  </a:lnTo>
                  <a:lnTo>
                    <a:pt x="0" y="71050"/>
                  </a:lnTo>
                  <a:lnTo>
                    <a:pt x="11609" y="101024"/>
                  </a:lnTo>
                  <a:lnTo>
                    <a:pt x="26556" y="115465"/>
                  </a:lnTo>
                  <a:lnTo>
                    <a:pt x="64749" y="134268"/>
                  </a:lnTo>
                  <a:lnTo>
                    <a:pt x="85269" y="135699"/>
                  </a:lnTo>
                  <a:lnTo>
                    <a:pt x="106087" y="131266"/>
                  </a:lnTo>
                  <a:lnTo>
                    <a:pt x="136369" y="115617"/>
                  </a:lnTo>
                  <a:lnTo>
                    <a:pt x="152975" y="102844"/>
                  </a:lnTo>
                  <a:lnTo>
                    <a:pt x="169889" y="76910"/>
                  </a:lnTo>
                  <a:lnTo>
                    <a:pt x="172162" y="57174"/>
                  </a:lnTo>
                  <a:lnTo>
                    <a:pt x="171131" y="46999"/>
                  </a:lnTo>
                  <a:lnTo>
                    <a:pt x="168103" y="39045"/>
                  </a:lnTo>
                  <a:lnTo>
                    <a:pt x="148011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022507" y="4369326"/>
              <a:ext cx="63173" cy="139770"/>
            </a:xfrm>
            <a:custGeom>
              <a:avLst/>
              <a:gdLst/>
              <a:ahLst/>
              <a:cxnLst/>
              <a:rect l="0" t="0" r="0" b="0"/>
              <a:pathLst>
                <a:path w="63173" h="139770">
                  <a:moveTo>
                    <a:pt x="0" y="52643"/>
                  </a:moveTo>
                  <a:lnTo>
                    <a:pt x="25194" y="113753"/>
                  </a:lnTo>
                  <a:lnTo>
                    <a:pt x="35412" y="139769"/>
                  </a:lnTo>
                  <a:lnTo>
                    <a:pt x="17150" y="83109"/>
                  </a:lnTo>
                  <a:lnTo>
                    <a:pt x="18080" y="46722"/>
                  </a:lnTo>
                  <a:lnTo>
                    <a:pt x="22582" y="36997"/>
                  </a:lnTo>
                  <a:lnTo>
                    <a:pt x="6317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348891" y="4337741"/>
              <a:ext cx="263213" cy="63171"/>
            </a:xfrm>
            <a:custGeom>
              <a:avLst/>
              <a:gdLst/>
              <a:ahLst/>
              <a:cxnLst/>
              <a:rect l="0" t="0" r="0" b="0"/>
              <a:pathLst>
                <a:path w="263213" h="63171">
                  <a:moveTo>
                    <a:pt x="263212" y="0"/>
                  </a:moveTo>
                  <a:lnTo>
                    <a:pt x="225735" y="8333"/>
                  </a:lnTo>
                  <a:lnTo>
                    <a:pt x="174311" y="15683"/>
                  </a:lnTo>
                  <a:lnTo>
                    <a:pt x="119093" y="28401"/>
                  </a:lnTo>
                  <a:lnTo>
                    <a:pt x="63125" y="42178"/>
                  </a:lnTo>
                  <a:lnTo>
                    <a:pt x="0" y="631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401534" y="4443026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252684" y="0"/>
                  </a:moveTo>
                  <a:lnTo>
                    <a:pt x="198809" y="17958"/>
                  </a:lnTo>
                  <a:lnTo>
                    <a:pt x="136762" y="38640"/>
                  </a:lnTo>
                  <a:lnTo>
                    <a:pt x="84213" y="56156"/>
                  </a:lnTo>
                  <a:lnTo>
                    <a:pt x="26369" y="6224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485761" y="4232455"/>
              <a:ext cx="31587" cy="368499"/>
            </a:xfrm>
            <a:custGeom>
              <a:avLst/>
              <a:gdLst/>
              <a:ahLst/>
              <a:cxnLst/>
              <a:rect l="0" t="0" r="0" b="0"/>
              <a:pathLst>
                <a:path w="31587" h="368499">
                  <a:moveTo>
                    <a:pt x="31586" y="0"/>
                  </a:moveTo>
                  <a:lnTo>
                    <a:pt x="24351" y="27557"/>
                  </a:lnTo>
                  <a:lnTo>
                    <a:pt x="18589" y="83779"/>
                  </a:lnTo>
                  <a:lnTo>
                    <a:pt x="12121" y="145881"/>
                  </a:lnTo>
                  <a:lnTo>
                    <a:pt x="11001" y="197123"/>
                  </a:lnTo>
                  <a:lnTo>
                    <a:pt x="10669" y="249350"/>
                  </a:lnTo>
                  <a:lnTo>
                    <a:pt x="3321" y="310994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1915414" y="1963292"/>
            <a:ext cx="457987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1044498" y="473782"/>
            <a:ext cx="1019088" cy="432739"/>
            <a:chOff x="1044498" y="473782"/>
            <a:chExt cx="1019088" cy="432739"/>
          </a:xfrm>
        </p:grpSpPr>
        <p:sp>
          <p:nvSpPr>
            <p:cNvPr id="3" name="Freeform 2"/>
            <p:cNvSpPr/>
            <p:nvPr/>
          </p:nvSpPr>
          <p:spPr>
            <a:xfrm>
              <a:off x="1044498" y="510000"/>
              <a:ext cx="408435" cy="396521"/>
            </a:xfrm>
            <a:custGeom>
              <a:avLst/>
              <a:gdLst/>
              <a:ahLst/>
              <a:cxnLst/>
              <a:rect l="0" t="0" r="0" b="0"/>
              <a:pathLst>
                <a:path w="408435" h="396521">
                  <a:moveTo>
                    <a:pt x="271564" y="132238"/>
                  </a:moveTo>
                  <a:lnTo>
                    <a:pt x="237235" y="71365"/>
                  </a:lnTo>
                  <a:lnTo>
                    <a:pt x="202182" y="27039"/>
                  </a:lnTo>
                  <a:lnTo>
                    <a:pt x="179506" y="11003"/>
                  </a:lnTo>
                  <a:lnTo>
                    <a:pt x="140432" y="0"/>
                  </a:lnTo>
                  <a:lnTo>
                    <a:pt x="104808" y="2329"/>
                  </a:lnTo>
                  <a:lnTo>
                    <a:pt x="85926" y="13669"/>
                  </a:lnTo>
                  <a:lnTo>
                    <a:pt x="41400" y="53496"/>
                  </a:lnTo>
                  <a:lnTo>
                    <a:pt x="24903" y="90450"/>
                  </a:lnTo>
                  <a:lnTo>
                    <a:pt x="8848" y="151626"/>
                  </a:lnTo>
                  <a:lnTo>
                    <a:pt x="0" y="209117"/>
                  </a:lnTo>
                  <a:lnTo>
                    <a:pt x="9562" y="271260"/>
                  </a:lnTo>
                  <a:lnTo>
                    <a:pt x="22358" y="308740"/>
                  </a:lnTo>
                  <a:lnTo>
                    <a:pt x="47643" y="347257"/>
                  </a:lnTo>
                  <a:lnTo>
                    <a:pt x="94719" y="391715"/>
                  </a:lnTo>
                  <a:lnTo>
                    <a:pt x="117707" y="396520"/>
                  </a:lnTo>
                  <a:lnTo>
                    <a:pt x="165003" y="390072"/>
                  </a:lnTo>
                  <a:lnTo>
                    <a:pt x="191897" y="375269"/>
                  </a:lnTo>
                  <a:lnTo>
                    <a:pt x="214684" y="350476"/>
                  </a:lnTo>
                  <a:lnTo>
                    <a:pt x="242078" y="291984"/>
                  </a:lnTo>
                  <a:lnTo>
                    <a:pt x="266944" y="237762"/>
                  </a:lnTo>
                  <a:lnTo>
                    <a:pt x="278753" y="192337"/>
                  </a:lnTo>
                  <a:lnTo>
                    <a:pt x="277983" y="155504"/>
                  </a:lnTo>
                  <a:lnTo>
                    <a:pt x="275843" y="144239"/>
                  </a:lnTo>
                  <a:lnTo>
                    <a:pt x="273247" y="141409"/>
                  </a:lnTo>
                  <a:lnTo>
                    <a:pt x="270346" y="144201"/>
                  </a:lnTo>
                  <a:lnTo>
                    <a:pt x="267243" y="150742"/>
                  </a:lnTo>
                  <a:lnTo>
                    <a:pt x="266914" y="170488"/>
                  </a:lnTo>
                  <a:lnTo>
                    <a:pt x="280527" y="227655"/>
                  </a:lnTo>
                  <a:lnTo>
                    <a:pt x="305297" y="288635"/>
                  </a:lnTo>
                  <a:lnTo>
                    <a:pt x="328833" y="323571"/>
                  </a:lnTo>
                  <a:lnTo>
                    <a:pt x="368547" y="360133"/>
                  </a:lnTo>
                  <a:lnTo>
                    <a:pt x="408434" y="3849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40140" y="473782"/>
              <a:ext cx="412918" cy="242156"/>
            </a:xfrm>
            <a:custGeom>
              <a:avLst/>
              <a:gdLst/>
              <a:ahLst/>
              <a:cxnLst/>
              <a:rect l="0" t="0" r="0" b="0"/>
              <a:pathLst>
                <a:path w="412918" h="242156">
                  <a:moveTo>
                    <a:pt x="370803" y="0"/>
                  </a:moveTo>
                  <a:lnTo>
                    <a:pt x="326840" y="20243"/>
                  </a:lnTo>
                  <a:lnTo>
                    <a:pt x="271669" y="65668"/>
                  </a:lnTo>
                  <a:lnTo>
                    <a:pt x="217238" y="92731"/>
                  </a:lnTo>
                  <a:lnTo>
                    <a:pt x="163217" y="118446"/>
                  </a:lnTo>
                  <a:lnTo>
                    <a:pt x="110606" y="136004"/>
                  </a:lnTo>
                  <a:lnTo>
                    <a:pt x="55345" y="154304"/>
                  </a:lnTo>
                  <a:lnTo>
                    <a:pt x="2357" y="177540"/>
                  </a:lnTo>
                  <a:lnTo>
                    <a:pt x="0" y="182700"/>
                  </a:lnTo>
                  <a:lnTo>
                    <a:pt x="3108" y="187311"/>
                  </a:lnTo>
                  <a:lnTo>
                    <a:pt x="9860" y="191554"/>
                  </a:lnTo>
                  <a:lnTo>
                    <a:pt x="61552" y="198365"/>
                  </a:lnTo>
                  <a:lnTo>
                    <a:pt x="114917" y="202830"/>
                  </a:lnTo>
                  <a:lnTo>
                    <a:pt x="165189" y="209041"/>
                  </a:lnTo>
                  <a:lnTo>
                    <a:pt x="227416" y="218673"/>
                  </a:lnTo>
                  <a:lnTo>
                    <a:pt x="285980" y="228722"/>
                  </a:lnTo>
                  <a:lnTo>
                    <a:pt x="342609" y="231053"/>
                  </a:lnTo>
                  <a:lnTo>
                    <a:pt x="395209" y="239885"/>
                  </a:lnTo>
                  <a:lnTo>
                    <a:pt x="412917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84559" y="842279"/>
              <a:ext cx="379027" cy="21058"/>
            </a:xfrm>
            <a:custGeom>
              <a:avLst/>
              <a:gdLst/>
              <a:ahLst/>
              <a:cxnLst/>
              <a:rect l="0" t="0" r="0" b="0"/>
              <a:pathLst>
                <a:path w="379027" h="21058">
                  <a:moveTo>
                    <a:pt x="379026" y="0"/>
                  </a:moveTo>
                  <a:lnTo>
                    <a:pt x="321762" y="0"/>
                  </a:lnTo>
                  <a:lnTo>
                    <a:pt x="266459" y="5589"/>
                  </a:lnTo>
                  <a:lnTo>
                    <a:pt x="204929" y="16789"/>
                  </a:lnTo>
                  <a:lnTo>
                    <a:pt x="154956" y="18623"/>
                  </a:lnTo>
                  <a:lnTo>
                    <a:pt x="95556" y="12474"/>
                  </a:lnTo>
                  <a:lnTo>
                    <a:pt x="55999" y="1422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Freeform 6"/>
          <p:cNvSpPr/>
          <p:nvPr/>
        </p:nvSpPr>
        <p:spPr>
          <a:xfrm>
            <a:off x="2568125" y="392839"/>
            <a:ext cx="411440" cy="446690"/>
          </a:xfrm>
          <a:custGeom>
            <a:avLst/>
            <a:gdLst/>
            <a:ahLst/>
            <a:cxnLst/>
            <a:rect l="0" t="0" r="0" b="0"/>
            <a:pathLst>
              <a:path w="411440" h="446690">
                <a:moveTo>
                  <a:pt x="85056" y="28300"/>
                </a:moveTo>
                <a:lnTo>
                  <a:pt x="73878" y="39479"/>
                </a:lnTo>
                <a:lnTo>
                  <a:pt x="44623" y="95929"/>
                </a:lnTo>
                <a:lnTo>
                  <a:pt x="24853" y="124378"/>
                </a:lnTo>
                <a:lnTo>
                  <a:pt x="18014" y="128617"/>
                </a:lnTo>
                <a:lnTo>
                  <a:pt x="11116" y="129103"/>
                </a:lnTo>
                <a:lnTo>
                  <a:pt x="4177" y="127088"/>
                </a:lnTo>
                <a:lnTo>
                  <a:pt x="721" y="122235"/>
                </a:lnTo>
                <a:lnTo>
                  <a:pt x="0" y="107484"/>
                </a:lnTo>
                <a:lnTo>
                  <a:pt x="11761" y="79448"/>
                </a:lnTo>
                <a:lnTo>
                  <a:pt x="50305" y="26706"/>
                </a:lnTo>
                <a:lnTo>
                  <a:pt x="70391" y="12774"/>
                </a:lnTo>
                <a:lnTo>
                  <a:pt x="94916" y="3852"/>
                </a:lnTo>
                <a:lnTo>
                  <a:pt x="133861" y="0"/>
                </a:lnTo>
                <a:lnTo>
                  <a:pt x="189835" y="11648"/>
                </a:lnTo>
                <a:lnTo>
                  <a:pt x="216187" y="27136"/>
                </a:lnTo>
                <a:lnTo>
                  <a:pt x="228345" y="42991"/>
                </a:lnTo>
                <a:lnTo>
                  <a:pt x="253151" y="105485"/>
                </a:lnTo>
                <a:lnTo>
                  <a:pt x="261889" y="164429"/>
                </a:lnTo>
                <a:lnTo>
                  <a:pt x="252304" y="226858"/>
                </a:lnTo>
                <a:lnTo>
                  <a:pt x="235805" y="288025"/>
                </a:lnTo>
                <a:lnTo>
                  <a:pt x="212807" y="343696"/>
                </a:lnTo>
                <a:lnTo>
                  <a:pt x="185247" y="385009"/>
                </a:lnTo>
                <a:lnTo>
                  <a:pt x="137027" y="424246"/>
                </a:lnTo>
                <a:lnTo>
                  <a:pt x="105914" y="440155"/>
                </a:lnTo>
                <a:lnTo>
                  <a:pt x="68879" y="446689"/>
                </a:lnTo>
                <a:lnTo>
                  <a:pt x="45111" y="441979"/>
                </a:lnTo>
                <a:lnTo>
                  <a:pt x="15119" y="426172"/>
                </a:lnTo>
                <a:lnTo>
                  <a:pt x="6846" y="419890"/>
                </a:lnTo>
                <a:lnTo>
                  <a:pt x="2500" y="411023"/>
                </a:lnTo>
                <a:lnTo>
                  <a:pt x="791" y="388692"/>
                </a:lnTo>
                <a:lnTo>
                  <a:pt x="7051" y="369409"/>
                </a:lnTo>
                <a:lnTo>
                  <a:pt x="11996" y="360991"/>
                </a:lnTo>
                <a:lnTo>
                  <a:pt x="29968" y="348518"/>
                </a:lnTo>
                <a:lnTo>
                  <a:pt x="53553" y="340245"/>
                </a:lnTo>
                <a:lnTo>
                  <a:pt x="109942" y="334934"/>
                </a:lnTo>
                <a:lnTo>
                  <a:pt x="141740" y="336548"/>
                </a:lnTo>
                <a:lnTo>
                  <a:pt x="203401" y="353528"/>
                </a:lnTo>
                <a:lnTo>
                  <a:pt x="260381" y="368493"/>
                </a:lnTo>
                <a:lnTo>
                  <a:pt x="322440" y="389359"/>
                </a:lnTo>
                <a:lnTo>
                  <a:pt x="382421" y="414956"/>
                </a:lnTo>
                <a:lnTo>
                  <a:pt x="411439" y="42838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2474197" y="1853015"/>
            <a:ext cx="3558633" cy="273742"/>
            <a:chOff x="2474197" y="1853015"/>
            <a:chExt cx="3558633" cy="273742"/>
          </a:xfrm>
        </p:grpSpPr>
        <p:sp>
          <p:nvSpPr>
            <p:cNvPr id="8" name="Freeform 7"/>
            <p:cNvSpPr/>
            <p:nvPr/>
          </p:nvSpPr>
          <p:spPr>
            <a:xfrm>
              <a:off x="2474197" y="1863544"/>
              <a:ext cx="31586" cy="242156"/>
            </a:xfrm>
            <a:custGeom>
              <a:avLst/>
              <a:gdLst/>
              <a:ahLst/>
              <a:cxnLst/>
              <a:rect l="0" t="0" r="0" b="0"/>
              <a:pathLst>
                <a:path w="31586" h="242156">
                  <a:moveTo>
                    <a:pt x="31585" y="0"/>
                  </a:moveTo>
                  <a:lnTo>
                    <a:pt x="20407" y="11178"/>
                  </a:lnTo>
                  <a:lnTo>
                    <a:pt x="14918" y="32264"/>
                  </a:lnTo>
                  <a:lnTo>
                    <a:pt x="5040" y="93459"/>
                  </a:lnTo>
                  <a:lnTo>
                    <a:pt x="5978" y="136614"/>
                  </a:lnTo>
                  <a:lnTo>
                    <a:pt x="787" y="196714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021678" y="1884601"/>
              <a:ext cx="31587" cy="242156"/>
            </a:xfrm>
            <a:custGeom>
              <a:avLst/>
              <a:gdLst/>
              <a:ahLst/>
              <a:cxnLst/>
              <a:rect l="0" t="0" r="0" b="0"/>
              <a:pathLst>
                <a:path w="31587" h="242156">
                  <a:moveTo>
                    <a:pt x="0" y="0"/>
                  </a:moveTo>
                  <a:lnTo>
                    <a:pt x="3120" y="42691"/>
                  </a:lnTo>
                  <a:lnTo>
                    <a:pt x="14655" y="95520"/>
                  </a:lnTo>
                  <a:lnTo>
                    <a:pt x="19160" y="145155"/>
                  </a:lnTo>
                  <a:lnTo>
                    <a:pt x="21853" y="203584"/>
                  </a:lnTo>
                  <a:lnTo>
                    <a:pt x="31586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616214" y="1853015"/>
              <a:ext cx="26647" cy="263213"/>
            </a:xfrm>
            <a:custGeom>
              <a:avLst/>
              <a:gdLst/>
              <a:ahLst/>
              <a:cxnLst/>
              <a:rect l="0" t="0" r="0" b="0"/>
              <a:pathLst>
                <a:path w="26647" h="263213">
                  <a:moveTo>
                    <a:pt x="5589" y="0"/>
                  </a:moveTo>
                  <a:lnTo>
                    <a:pt x="0" y="16768"/>
                  </a:lnTo>
                  <a:lnTo>
                    <a:pt x="4442" y="63450"/>
                  </a:lnTo>
                  <a:lnTo>
                    <a:pt x="13464" y="124664"/>
                  </a:lnTo>
                  <a:lnTo>
                    <a:pt x="21182" y="182163"/>
                  </a:lnTo>
                  <a:lnTo>
                    <a:pt x="25926" y="243282"/>
                  </a:lnTo>
                  <a:lnTo>
                    <a:pt x="26646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226866" y="1863544"/>
              <a:ext cx="5590" cy="231628"/>
            </a:xfrm>
            <a:custGeom>
              <a:avLst/>
              <a:gdLst/>
              <a:ahLst/>
              <a:cxnLst/>
              <a:rect l="0" t="0" r="0" b="0"/>
              <a:pathLst>
                <a:path w="5590" h="231628">
                  <a:moveTo>
                    <a:pt x="5589" y="0"/>
                  </a:moveTo>
                  <a:lnTo>
                    <a:pt x="0" y="16767"/>
                  </a:lnTo>
                  <a:lnTo>
                    <a:pt x="4045" y="75445"/>
                  </a:lnTo>
                  <a:lnTo>
                    <a:pt x="5284" y="135785"/>
                  </a:lnTo>
                  <a:lnTo>
                    <a:pt x="5499" y="186721"/>
                  </a:lnTo>
                  <a:lnTo>
                    <a:pt x="5589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853637" y="1874072"/>
              <a:ext cx="21058" cy="242156"/>
            </a:xfrm>
            <a:custGeom>
              <a:avLst/>
              <a:gdLst/>
              <a:ahLst/>
              <a:cxnLst/>
              <a:rect l="0" t="0" r="0" b="0"/>
              <a:pathLst>
                <a:path w="21058" h="242156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10723" y="181310"/>
                  </a:lnTo>
                  <a:lnTo>
                    <a:pt x="21057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432704" y="1905658"/>
              <a:ext cx="10530" cy="178985"/>
            </a:xfrm>
            <a:custGeom>
              <a:avLst/>
              <a:gdLst/>
              <a:ahLst/>
              <a:cxnLst/>
              <a:rect l="0" t="0" r="0" b="0"/>
              <a:pathLst>
                <a:path w="10530" h="178985">
                  <a:moveTo>
                    <a:pt x="0" y="0"/>
                  </a:moveTo>
                  <a:lnTo>
                    <a:pt x="0" y="54144"/>
                  </a:lnTo>
                  <a:lnTo>
                    <a:pt x="7236" y="115794"/>
                  </a:lnTo>
                  <a:lnTo>
                    <a:pt x="10529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011772" y="1884601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0" y="0"/>
                  </a:moveTo>
                  <a:lnTo>
                    <a:pt x="5589" y="58617"/>
                  </a:lnTo>
                  <a:lnTo>
                    <a:pt x="10723" y="112791"/>
                  </a:lnTo>
                  <a:lnTo>
                    <a:pt x="18669" y="171671"/>
                  </a:lnTo>
                  <a:lnTo>
                    <a:pt x="21057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168870" y="2224119"/>
            <a:ext cx="3948188" cy="355656"/>
            <a:chOff x="2168870" y="2224119"/>
            <a:chExt cx="3948188" cy="355656"/>
          </a:xfrm>
        </p:grpSpPr>
        <p:sp>
          <p:nvSpPr>
            <p:cNvPr id="16" name="Freeform 15"/>
            <p:cNvSpPr/>
            <p:nvPr/>
          </p:nvSpPr>
          <p:spPr>
            <a:xfrm>
              <a:off x="2168870" y="2474197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1536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368911" y="2351843"/>
              <a:ext cx="221100" cy="227932"/>
            </a:xfrm>
            <a:custGeom>
              <a:avLst/>
              <a:gdLst/>
              <a:ahLst/>
              <a:cxnLst/>
              <a:rect l="0" t="0" r="0" b="0"/>
              <a:pathLst>
                <a:path w="221100" h="227932">
                  <a:moveTo>
                    <a:pt x="0" y="48654"/>
                  </a:moveTo>
                  <a:lnTo>
                    <a:pt x="9576" y="24607"/>
                  </a:lnTo>
                  <a:lnTo>
                    <a:pt x="20244" y="10281"/>
                  </a:lnTo>
                  <a:lnTo>
                    <a:pt x="39023" y="2353"/>
                  </a:lnTo>
                  <a:lnTo>
                    <a:pt x="61798" y="0"/>
                  </a:lnTo>
                  <a:lnTo>
                    <a:pt x="83618" y="2853"/>
                  </a:lnTo>
                  <a:lnTo>
                    <a:pt x="101894" y="11141"/>
                  </a:lnTo>
                  <a:lnTo>
                    <a:pt x="117816" y="23793"/>
                  </a:lnTo>
                  <a:lnTo>
                    <a:pt x="138764" y="51816"/>
                  </a:lnTo>
                  <a:lnTo>
                    <a:pt x="148631" y="76186"/>
                  </a:lnTo>
                  <a:lnTo>
                    <a:pt x="150676" y="102614"/>
                  </a:lnTo>
                  <a:lnTo>
                    <a:pt x="142457" y="163298"/>
                  </a:lnTo>
                  <a:lnTo>
                    <a:pt x="133115" y="187734"/>
                  </a:lnTo>
                  <a:lnTo>
                    <a:pt x="108053" y="222486"/>
                  </a:lnTo>
                  <a:lnTo>
                    <a:pt x="98942" y="226543"/>
                  </a:lnTo>
                  <a:lnTo>
                    <a:pt x="76340" y="227931"/>
                  </a:lnTo>
                  <a:lnTo>
                    <a:pt x="56936" y="221529"/>
                  </a:lnTo>
                  <a:lnTo>
                    <a:pt x="48486" y="216547"/>
                  </a:lnTo>
                  <a:lnTo>
                    <a:pt x="45192" y="210885"/>
                  </a:lnTo>
                  <a:lnTo>
                    <a:pt x="45336" y="204772"/>
                  </a:lnTo>
                  <a:lnTo>
                    <a:pt x="47772" y="198356"/>
                  </a:lnTo>
                  <a:lnTo>
                    <a:pt x="59837" y="188108"/>
                  </a:lnTo>
                  <a:lnTo>
                    <a:pt x="96178" y="171997"/>
                  </a:lnTo>
                  <a:lnTo>
                    <a:pt x="116446" y="170934"/>
                  </a:lnTo>
                  <a:lnTo>
                    <a:pt x="175775" y="184036"/>
                  </a:lnTo>
                  <a:lnTo>
                    <a:pt x="221099" y="2065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05865" y="2421554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099841" y="2326798"/>
              <a:ext cx="16595" cy="221099"/>
            </a:xfrm>
            <a:custGeom>
              <a:avLst/>
              <a:gdLst/>
              <a:ahLst/>
              <a:cxnLst/>
              <a:rect l="0" t="0" r="0" b="0"/>
              <a:pathLst>
                <a:path w="16595" h="221099">
                  <a:moveTo>
                    <a:pt x="6065" y="0"/>
                  </a:moveTo>
                  <a:lnTo>
                    <a:pt x="2946" y="42691"/>
                  </a:lnTo>
                  <a:lnTo>
                    <a:pt x="0" y="64597"/>
                  </a:lnTo>
                  <a:lnTo>
                    <a:pt x="4521" y="119908"/>
                  </a:lnTo>
                  <a:lnTo>
                    <a:pt x="11350" y="175633"/>
                  </a:lnTo>
                  <a:lnTo>
                    <a:pt x="16594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71953" y="2295212"/>
              <a:ext cx="173793" cy="185086"/>
            </a:xfrm>
            <a:custGeom>
              <a:avLst/>
              <a:gdLst/>
              <a:ahLst/>
              <a:cxnLst/>
              <a:rect l="0" t="0" r="0" b="0"/>
              <a:pathLst>
                <a:path w="173793" h="185086">
                  <a:moveTo>
                    <a:pt x="81435" y="0"/>
                  </a:moveTo>
                  <a:lnTo>
                    <a:pt x="22872" y="49498"/>
                  </a:lnTo>
                  <a:lnTo>
                    <a:pt x="6632" y="75887"/>
                  </a:lnTo>
                  <a:lnTo>
                    <a:pt x="0" y="111522"/>
                  </a:lnTo>
                  <a:lnTo>
                    <a:pt x="3624" y="146128"/>
                  </a:lnTo>
                  <a:lnTo>
                    <a:pt x="15267" y="164771"/>
                  </a:lnTo>
                  <a:lnTo>
                    <a:pt x="23285" y="173019"/>
                  </a:lnTo>
                  <a:lnTo>
                    <a:pt x="44672" y="182182"/>
                  </a:lnTo>
                  <a:lnTo>
                    <a:pt x="70945" y="185085"/>
                  </a:lnTo>
                  <a:lnTo>
                    <a:pt x="115112" y="178972"/>
                  </a:lnTo>
                  <a:lnTo>
                    <a:pt x="135787" y="168841"/>
                  </a:lnTo>
                  <a:lnTo>
                    <a:pt x="149655" y="153419"/>
                  </a:lnTo>
                  <a:lnTo>
                    <a:pt x="168090" y="114923"/>
                  </a:lnTo>
                  <a:lnTo>
                    <a:pt x="173792" y="78375"/>
                  </a:lnTo>
                  <a:lnTo>
                    <a:pt x="169891" y="43499"/>
                  </a:lnTo>
                  <a:lnTo>
                    <a:pt x="161303" y="24792"/>
                  </a:lnTo>
                  <a:lnTo>
                    <a:pt x="155738" y="16528"/>
                  </a:lnTo>
                  <a:lnTo>
                    <a:pt x="148517" y="11019"/>
                  </a:lnTo>
                  <a:lnTo>
                    <a:pt x="11302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21927" y="2274155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21057" y="0"/>
                  </a:moveTo>
                  <a:lnTo>
                    <a:pt x="9879" y="11178"/>
                  </a:lnTo>
                  <a:lnTo>
                    <a:pt x="4390" y="29145"/>
                  </a:lnTo>
                  <a:lnTo>
                    <a:pt x="3121" y="51558"/>
                  </a:lnTo>
                  <a:lnTo>
                    <a:pt x="9322" y="11073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90466" y="2236980"/>
              <a:ext cx="189514" cy="248332"/>
            </a:xfrm>
            <a:custGeom>
              <a:avLst/>
              <a:gdLst/>
              <a:ahLst/>
              <a:cxnLst/>
              <a:rect l="0" t="0" r="0" b="0"/>
              <a:pathLst>
                <a:path w="189514" h="248332">
                  <a:moveTo>
                    <a:pt x="0" y="5590"/>
                  </a:moveTo>
                  <a:lnTo>
                    <a:pt x="42692" y="2470"/>
                  </a:lnTo>
                  <a:lnTo>
                    <a:pt x="53027" y="0"/>
                  </a:lnTo>
                  <a:lnTo>
                    <a:pt x="73871" y="3495"/>
                  </a:lnTo>
                  <a:lnTo>
                    <a:pt x="84342" y="7703"/>
                  </a:lnTo>
                  <a:lnTo>
                    <a:pt x="99097" y="21737"/>
                  </a:lnTo>
                  <a:lnTo>
                    <a:pt x="125799" y="79782"/>
                  </a:lnTo>
                  <a:lnTo>
                    <a:pt x="133590" y="114140"/>
                  </a:lnTo>
                  <a:lnTo>
                    <a:pt x="132779" y="150837"/>
                  </a:lnTo>
                  <a:lnTo>
                    <a:pt x="126863" y="173089"/>
                  </a:lnTo>
                  <a:lnTo>
                    <a:pt x="104001" y="212851"/>
                  </a:lnTo>
                  <a:lnTo>
                    <a:pt x="76955" y="243582"/>
                  </a:lnTo>
                  <a:lnTo>
                    <a:pt x="68851" y="247309"/>
                  </a:lnTo>
                  <a:lnTo>
                    <a:pt x="50488" y="248331"/>
                  </a:lnTo>
                  <a:lnTo>
                    <a:pt x="33748" y="241766"/>
                  </a:lnTo>
                  <a:lnTo>
                    <a:pt x="26008" y="236740"/>
                  </a:lnTo>
                  <a:lnTo>
                    <a:pt x="22018" y="228710"/>
                  </a:lnTo>
                  <a:lnTo>
                    <a:pt x="20704" y="207310"/>
                  </a:lnTo>
                  <a:lnTo>
                    <a:pt x="24331" y="197391"/>
                  </a:lnTo>
                  <a:lnTo>
                    <a:pt x="37720" y="180132"/>
                  </a:lnTo>
                  <a:lnTo>
                    <a:pt x="58489" y="170901"/>
                  </a:lnTo>
                  <a:lnTo>
                    <a:pt x="82147" y="167969"/>
                  </a:lnTo>
                  <a:lnTo>
                    <a:pt x="136597" y="178603"/>
                  </a:lnTo>
                  <a:lnTo>
                    <a:pt x="189513" y="2056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380062" y="2224119"/>
              <a:ext cx="186799" cy="298635"/>
            </a:xfrm>
            <a:custGeom>
              <a:avLst/>
              <a:gdLst/>
              <a:ahLst/>
              <a:cxnLst/>
              <a:rect l="0" t="0" r="0" b="0"/>
              <a:pathLst>
                <a:path w="186799" h="298635">
                  <a:moveTo>
                    <a:pt x="31585" y="7922"/>
                  </a:moveTo>
                  <a:lnTo>
                    <a:pt x="22010" y="31969"/>
                  </a:lnTo>
                  <a:lnTo>
                    <a:pt x="11342" y="46295"/>
                  </a:lnTo>
                  <a:lnTo>
                    <a:pt x="8731" y="47542"/>
                  </a:lnTo>
                  <a:lnTo>
                    <a:pt x="8160" y="44864"/>
                  </a:lnTo>
                  <a:lnTo>
                    <a:pt x="8950" y="39569"/>
                  </a:lnTo>
                  <a:lnTo>
                    <a:pt x="21239" y="20938"/>
                  </a:lnTo>
                  <a:lnTo>
                    <a:pt x="45287" y="6190"/>
                  </a:lnTo>
                  <a:lnTo>
                    <a:pt x="80229" y="0"/>
                  </a:lnTo>
                  <a:lnTo>
                    <a:pt x="100388" y="4791"/>
                  </a:lnTo>
                  <a:lnTo>
                    <a:pt x="109039" y="9344"/>
                  </a:lnTo>
                  <a:lnTo>
                    <a:pt x="114807" y="17059"/>
                  </a:lnTo>
                  <a:lnTo>
                    <a:pt x="121215" y="38109"/>
                  </a:lnTo>
                  <a:lnTo>
                    <a:pt x="119234" y="70679"/>
                  </a:lnTo>
                  <a:lnTo>
                    <a:pt x="111095" y="88846"/>
                  </a:lnTo>
                  <a:lnTo>
                    <a:pt x="105648" y="96967"/>
                  </a:lnTo>
                  <a:lnTo>
                    <a:pt x="106697" y="102380"/>
                  </a:lnTo>
                  <a:lnTo>
                    <a:pt x="112076" y="105989"/>
                  </a:lnTo>
                  <a:lnTo>
                    <a:pt x="128190" y="112339"/>
                  </a:lnTo>
                  <a:lnTo>
                    <a:pt x="164727" y="142093"/>
                  </a:lnTo>
                  <a:lnTo>
                    <a:pt x="180349" y="168169"/>
                  </a:lnTo>
                  <a:lnTo>
                    <a:pt x="186798" y="203712"/>
                  </a:lnTo>
                  <a:lnTo>
                    <a:pt x="183119" y="238289"/>
                  </a:lnTo>
                  <a:lnTo>
                    <a:pt x="174583" y="256927"/>
                  </a:lnTo>
                  <a:lnTo>
                    <a:pt x="150039" y="287955"/>
                  </a:lnTo>
                  <a:lnTo>
                    <a:pt x="130245" y="296158"/>
                  </a:lnTo>
                  <a:lnTo>
                    <a:pt x="105850" y="298634"/>
                  </a:lnTo>
                  <a:lnTo>
                    <a:pt x="79410" y="295835"/>
                  </a:lnTo>
                  <a:lnTo>
                    <a:pt x="58300" y="287571"/>
                  </a:lnTo>
                  <a:lnTo>
                    <a:pt x="0" y="2606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109821" y="2326798"/>
              <a:ext cx="7237" cy="210570"/>
            </a:xfrm>
            <a:custGeom>
              <a:avLst/>
              <a:gdLst/>
              <a:ahLst/>
              <a:cxnLst/>
              <a:rect l="0" t="0" r="0" b="0"/>
              <a:pathLst>
                <a:path w="7237" h="210570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1" y="136815"/>
                  </a:lnTo>
                  <a:lnTo>
                    <a:pt x="7060" y="197622"/>
                  </a:lnTo>
                  <a:lnTo>
                    <a:pt x="7236" y="2105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923750" y="2337326"/>
              <a:ext cx="182779" cy="114819"/>
            </a:xfrm>
            <a:custGeom>
              <a:avLst/>
              <a:gdLst/>
              <a:ahLst/>
              <a:cxnLst/>
              <a:rect l="0" t="0" r="0" b="0"/>
              <a:pathLst>
                <a:path w="182779" h="114819">
                  <a:moveTo>
                    <a:pt x="182778" y="84228"/>
                  </a:moveTo>
                  <a:lnTo>
                    <a:pt x="140087" y="87348"/>
                  </a:lnTo>
                  <a:lnTo>
                    <a:pt x="108908" y="98800"/>
                  </a:lnTo>
                  <a:lnTo>
                    <a:pt x="86776" y="108252"/>
                  </a:lnTo>
                  <a:lnTo>
                    <a:pt x="34440" y="114320"/>
                  </a:lnTo>
                  <a:lnTo>
                    <a:pt x="20715" y="114818"/>
                  </a:lnTo>
                  <a:lnTo>
                    <a:pt x="11566" y="110470"/>
                  </a:lnTo>
                  <a:lnTo>
                    <a:pt x="5465" y="102893"/>
                  </a:lnTo>
                  <a:lnTo>
                    <a:pt x="1399" y="93162"/>
                  </a:lnTo>
                  <a:lnTo>
                    <a:pt x="0" y="72991"/>
                  </a:lnTo>
                  <a:lnTo>
                    <a:pt x="11794" y="16705"/>
                  </a:lnTo>
                  <a:lnTo>
                    <a:pt x="1432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6043357" y="3132272"/>
            <a:ext cx="3667082" cy="657988"/>
            <a:chOff x="6043357" y="3132272"/>
            <a:chExt cx="3667082" cy="657988"/>
          </a:xfrm>
        </p:grpSpPr>
        <p:sp>
          <p:nvSpPr>
            <p:cNvPr id="27" name="Freeform 26"/>
            <p:cNvSpPr/>
            <p:nvPr/>
          </p:nvSpPr>
          <p:spPr>
            <a:xfrm>
              <a:off x="6043357" y="3281725"/>
              <a:ext cx="189514" cy="466421"/>
            </a:xfrm>
            <a:custGeom>
              <a:avLst/>
              <a:gdLst/>
              <a:ahLst/>
              <a:cxnLst/>
              <a:rect l="0" t="0" r="0" b="0"/>
              <a:pathLst>
                <a:path w="189514" h="466421">
                  <a:moveTo>
                    <a:pt x="0" y="466420"/>
                  </a:moveTo>
                  <a:lnTo>
                    <a:pt x="5590" y="407803"/>
                  </a:lnTo>
                  <a:lnTo>
                    <a:pt x="18212" y="348086"/>
                  </a:lnTo>
                  <a:lnTo>
                    <a:pt x="26084" y="293957"/>
                  </a:lnTo>
                  <a:lnTo>
                    <a:pt x="31669" y="238204"/>
                  </a:lnTo>
                  <a:lnTo>
                    <a:pt x="42824" y="179011"/>
                  </a:lnTo>
                  <a:lnTo>
                    <a:pt x="50703" y="116929"/>
                  </a:lnTo>
                  <a:lnTo>
                    <a:pt x="63840" y="56925"/>
                  </a:lnTo>
                  <a:lnTo>
                    <a:pt x="77341" y="8326"/>
                  </a:lnTo>
                  <a:lnTo>
                    <a:pt x="81977" y="1926"/>
                  </a:lnTo>
                  <a:lnTo>
                    <a:pt x="87407" y="0"/>
                  </a:lnTo>
                  <a:lnTo>
                    <a:pt x="93366" y="1056"/>
                  </a:lnTo>
                  <a:lnTo>
                    <a:pt x="98509" y="6438"/>
                  </a:lnTo>
                  <a:lnTo>
                    <a:pt x="122546" y="67640"/>
                  </a:lnTo>
                  <a:lnTo>
                    <a:pt x="136814" y="119930"/>
                  </a:lnTo>
                  <a:lnTo>
                    <a:pt x="145308" y="175319"/>
                  </a:lnTo>
                  <a:lnTo>
                    <a:pt x="155392" y="231321"/>
                  </a:lnTo>
                  <a:lnTo>
                    <a:pt x="165529" y="287443"/>
                  </a:lnTo>
                  <a:lnTo>
                    <a:pt x="175306" y="350390"/>
                  </a:lnTo>
                  <a:lnTo>
                    <a:pt x="184090" y="412131"/>
                  </a:lnTo>
                  <a:lnTo>
                    <a:pt x="189513" y="4348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106528" y="3590217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1537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476486" y="3502076"/>
              <a:ext cx="124883" cy="164694"/>
            </a:xfrm>
            <a:custGeom>
              <a:avLst/>
              <a:gdLst/>
              <a:ahLst/>
              <a:cxnLst/>
              <a:rect l="0" t="0" r="0" b="0"/>
              <a:pathLst>
                <a:path w="124883" h="164694">
                  <a:moveTo>
                    <a:pt x="124882" y="24970"/>
                  </a:moveTo>
                  <a:lnTo>
                    <a:pt x="106902" y="9329"/>
                  </a:lnTo>
                  <a:lnTo>
                    <a:pt x="89984" y="1251"/>
                  </a:lnTo>
                  <a:lnTo>
                    <a:pt x="70767" y="0"/>
                  </a:lnTo>
                  <a:lnTo>
                    <a:pt x="50528" y="4514"/>
                  </a:lnTo>
                  <a:lnTo>
                    <a:pt x="29834" y="14319"/>
                  </a:lnTo>
                  <a:lnTo>
                    <a:pt x="15178" y="29595"/>
                  </a:lnTo>
                  <a:lnTo>
                    <a:pt x="5934" y="49252"/>
                  </a:lnTo>
                  <a:lnTo>
                    <a:pt x="0" y="100000"/>
                  </a:lnTo>
                  <a:lnTo>
                    <a:pt x="1528" y="124997"/>
                  </a:lnTo>
                  <a:lnTo>
                    <a:pt x="10006" y="143906"/>
                  </a:lnTo>
                  <a:lnTo>
                    <a:pt x="24693" y="156989"/>
                  </a:lnTo>
                  <a:lnTo>
                    <a:pt x="33523" y="162116"/>
                  </a:lnTo>
                  <a:lnTo>
                    <a:pt x="52692" y="164693"/>
                  </a:lnTo>
                  <a:lnTo>
                    <a:pt x="71740" y="160769"/>
                  </a:lnTo>
                  <a:lnTo>
                    <a:pt x="103034" y="145425"/>
                  </a:lnTo>
                  <a:lnTo>
                    <a:pt x="124882" y="1407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664538" y="3316476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12724" y="37478"/>
                  </a:lnTo>
                  <a:lnTo>
                    <a:pt x="10963" y="88902"/>
                  </a:lnTo>
                  <a:lnTo>
                    <a:pt x="9445" y="151355"/>
                  </a:lnTo>
                  <a:lnTo>
                    <a:pt x="2213" y="209965"/>
                  </a:lnTo>
                  <a:lnTo>
                    <a:pt x="437" y="27219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762012" y="3495461"/>
              <a:ext cx="126870" cy="149681"/>
            </a:xfrm>
            <a:custGeom>
              <a:avLst/>
              <a:gdLst/>
              <a:ahLst/>
              <a:cxnLst/>
              <a:rect l="0" t="0" r="0" b="0"/>
              <a:pathLst>
                <a:path w="126870" h="149681">
                  <a:moveTo>
                    <a:pt x="60454" y="10528"/>
                  </a:moveTo>
                  <a:lnTo>
                    <a:pt x="36407" y="20104"/>
                  </a:lnTo>
                  <a:lnTo>
                    <a:pt x="22080" y="30772"/>
                  </a:lnTo>
                  <a:lnTo>
                    <a:pt x="6450" y="55521"/>
                  </a:lnTo>
                  <a:lnTo>
                    <a:pt x="0" y="90670"/>
                  </a:lnTo>
                  <a:lnTo>
                    <a:pt x="3677" y="125131"/>
                  </a:lnTo>
                  <a:lnTo>
                    <a:pt x="8565" y="133723"/>
                  </a:lnTo>
                  <a:lnTo>
                    <a:pt x="23354" y="146390"/>
                  </a:lnTo>
                  <a:lnTo>
                    <a:pt x="44745" y="149680"/>
                  </a:lnTo>
                  <a:lnTo>
                    <a:pt x="67510" y="146073"/>
                  </a:lnTo>
                  <a:lnTo>
                    <a:pt x="93480" y="130888"/>
                  </a:lnTo>
                  <a:lnTo>
                    <a:pt x="108668" y="118224"/>
                  </a:lnTo>
                  <a:lnTo>
                    <a:pt x="124783" y="92351"/>
                  </a:lnTo>
                  <a:lnTo>
                    <a:pt x="126869" y="72630"/>
                  </a:lnTo>
                  <a:lnTo>
                    <a:pt x="118677" y="31374"/>
                  </a:lnTo>
                  <a:lnTo>
                    <a:pt x="113307" y="23256"/>
                  </a:lnTo>
                  <a:lnTo>
                    <a:pt x="97983" y="11116"/>
                  </a:lnTo>
                  <a:lnTo>
                    <a:pt x="709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956173" y="3458286"/>
              <a:ext cx="109198" cy="184575"/>
            </a:xfrm>
            <a:custGeom>
              <a:avLst/>
              <a:gdLst/>
              <a:ahLst/>
              <a:cxnLst/>
              <a:rect l="0" t="0" r="0" b="0"/>
              <a:pathLst>
                <a:path w="109198" h="184575">
                  <a:moveTo>
                    <a:pt x="87392" y="5589"/>
                  </a:moveTo>
                  <a:lnTo>
                    <a:pt x="70624" y="0"/>
                  </a:lnTo>
                  <a:lnTo>
                    <a:pt x="53033" y="375"/>
                  </a:lnTo>
                  <a:lnTo>
                    <a:pt x="34687" y="5612"/>
                  </a:lnTo>
                  <a:lnTo>
                    <a:pt x="18733" y="15737"/>
                  </a:lnTo>
                  <a:lnTo>
                    <a:pt x="6964" y="31157"/>
                  </a:lnTo>
                  <a:lnTo>
                    <a:pt x="2188" y="40182"/>
                  </a:lnTo>
                  <a:lnTo>
                    <a:pt x="0" y="59568"/>
                  </a:lnTo>
                  <a:lnTo>
                    <a:pt x="1055" y="69651"/>
                  </a:lnTo>
                  <a:lnTo>
                    <a:pt x="6437" y="77543"/>
                  </a:lnTo>
                  <a:lnTo>
                    <a:pt x="24896" y="89431"/>
                  </a:lnTo>
                  <a:lnTo>
                    <a:pt x="87451" y="114042"/>
                  </a:lnTo>
                  <a:lnTo>
                    <a:pt x="102236" y="127490"/>
                  </a:lnTo>
                  <a:lnTo>
                    <a:pt x="107816" y="135989"/>
                  </a:lnTo>
                  <a:lnTo>
                    <a:pt x="109197" y="143995"/>
                  </a:lnTo>
                  <a:lnTo>
                    <a:pt x="107777" y="151672"/>
                  </a:lnTo>
                  <a:lnTo>
                    <a:pt x="104492" y="159130"/>
                  </a:lnTo>
                  <a:lnTo>
                    <a:pt x="97622" y="164102"/>
                  </a:lnTo>
                  <a:lnTo>
                    <a:pt x="38386" y="180408"/>
                  </a:lnTo>
                  <a:lnTo>
                    <a:pt x="24221" y="1845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135201" y="3483144"/>
              <a:ext cx="112296" cy="149188"/>
            </a:xfrm>
            <a:custGeom>
              <a:avLst/>
              <a:gdLst/>
              <a:ahLst/>
              <a:cxnLst/>
              <a:rect l="0" t="0" r="0" b="0"/>
              <a:pathLst>
                <a:path w="112296" h="149188">
                  <a:moveTo>
                    <a:pt x="3120" y="64959"/>
                  </a:moveTo>
                  <a:lnTo>
                    <a:pt x="61737" y="59370"/>
                  </a:lnTo>
                  <a:lnTo>
                    <a:pt x="96527" y="50305"/>
                  </a:lnTo>
                  <a:lnTo>
                    <a:pt x="103996" y="43491"/>
                  </a:lnTo>
                  <a:lnTo>
                    <a:pt x="112295" y="23443"/>
                  </a:lnTo>
                  <a:lnTo>
                    <a:pt x="110998" y="15054"/>
                  </a:lnTo>
                  <a:lnTo>
                    <a:pt x="106624" y="8293"/>
                  </a:lnTo>
                  <a:lnTo>
                    <a:pt x="100199" y="2615"/>
                  </a:lnTo>
                  <a:lnTo>
                    <a:pt x="92406" y="0"/>
                  </a:lnTo>
                  <a:lnTo>
                    <a:pt x="74389" y="213"/>
                  </a:lnTo>
                  <a:lnTo>
                    <a:pt x="44514" y="12500"/>
                  </a:lnTo>
                  <a:lnTo>
                    <a:pt x="19025" y="36548"/>
                  </a:lnTo>
                  <a:lnTo>
                    <a:pt x="2243" y="65900"/>
                  </a:lnTo>
                  <a:lnTo>
                    <a:pt x="0" y="86435"/>
                  </a:lnTo>
                  <a:lnTo>
                    <a:pt x="4074" y="106089"/>
                  </a:lnTo>
                  <a:lnTo>
                    <a:pt x="13682" y="122624"/>
                  </a:lnTo>
                  <a:lnTo>
                    <a:pt x="45234" y="1491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318330" y="3372108"/>
              <a:ext cx="114718" cy="301983"/>
            </a:xfrm>
            <a:custGeom>
              <a:avLst/>
              <a:gdLst/>
              <a:ahLst/>
              <a:cxnLst/>
              <a:rect l="0" t="0" r="0" b="0"/>
              <a:pathLst>
                <a:path w="114718" h="301983">
                  <a:moveTo>
                    <a:pt x="72675" y="186524"/>
                  </a:moveTo>
                  <a:lnTo>
                    <a:pt x="61497" y="175346"/>
                  </a:lnTo>
                  <a:lnTo>
                    <a:pt x="53524" y="173222"/>
                  </a:lnTo>
                  <a:lnTo>
                    <a:pt x="32187" y="173983"/>
                  </a:lnTo>
                  <a:lnTo>
                    <a:pt x="23456" y="178163"/>
                  </a:lnTo>
                  <a:lnTo>
                    <a:pt x="10636" y="192167"/>
                  </a:lnTo>
                  <a:lnTo>
                    <a:pt x="4158" y="213208"/>
                  </a:lnTo>
                  <a:lnTo>
                    <a:pt x="0" y="264844"/>
                  </a:lnTo>
                  <a:lnTo>
                    <a:pt x="5670" y="286064"/>
                  </a:lnTo>
                  <a:lnTo>
                    <a:pt x="10457" y="294998"/>
                  </a:lnTo>
                  <a:lnTo>
                    <a:pt x="18328" y="299784"/>
                  </a:lnTo>
                  <a:lnTo>
                    <a:pt x="39552" y="301982"/>
                  </a:lnTo>
                  <a:lnTo>
                    <a:pt x="58343" y="295940"/>
                  </a:lnTo>
                  <a:lnTo>
                    <a:pt x="74494" y="284287"/>
                  </a:lnTo>
                  <a:lnTo>
                    <a:pt x="95570" y="257995"/>
                  </a:lnTo>
                  <a:lnTo>
                    <a:pt x="105468" y="238176"/>
                  </a:lnTo>
                  <a:lnTo>
                    <a:pt x="112948" y="187281"/>
                  </a:lnTo>
                  <a:lnTo>
                    <a:pt x="114425" y="125236"/>
                  </a:lnTo>
                  <a:lnTo>
                    <a:pt x="114717" y="67573"/>
                  </a:lnTo>
                  <a:lnTo>
                    <a:pt x="109178" y="30786"/>
                  </a:lnTo>
                  <a:lnTo>
                    <a:pt x="94540" y="3249"/>
                  </a:lnTo>
                  <a:lnTo>
                    <a:pt x="88421" y="0"/>
                  </a:lnTo>
                  <a:lnTo>
                    <a:pt x="82002" y="173"/>
                  </a:lnTo>
                  <a:lnTo>
                    <a:pt x="75383" y="2629"/>
                  </a:lnTo>
                  <a:lnTo>
                    <a:pt x="70971" y="8945"/>
                  </a:lnTo>
                  <a:lnTo>
                    <a:pt x="64761" y="40191"/>
                  </a:lnTo>
                  <a:lnTo>
                    <a:pt x="62662" y="92671"/>
                  </a:lnTo>
                  <a:lnTo>
                    <a:pt x="62248" y="153687"/>
                  </a:lnTo>
                  <a:lnTo>
                    <a:pt x="73612" y="216558"/>
                  </a:lnTo>
                  <a:lnTo>
                    <a:pt x="80111" y="234967"/>
                  </a:lnTo>
                  <a:lnTo>
                    <a:pt x="93732" y="2496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506819" y="3242777"/>
              <a:ext cx="126343" cy="547483"/>
            </a:xfrm>
            <a:custGeom>
              <a:avLst/>
              <a:gdLst/>
              <a:ahLst/>
              <a:cxnLst/>
              <a:rect l="0" t="0" r="0" b="0"/>
              <a:pathLst>
                <a:path w="126343" h="547483">
                  <a:moveTo>
                    <a:pt x="126342" y="0"/>
                  </a:moveTo>
                  <a:lnTo>
                    <a:pt x="108383" y="56214"/>
                  </a:lnTo>
                  <a:lnTo>
                    <a:pt x="94675" y="117905"/>
                  </a:lnTo>
                  <a:lnTo>
                    <a:pt x="81084" y="169075"/>
                  </a:lnTo>
                  <a:lnTo>
                    <a:pt x="65359" y="227521"/>
                  </a:lnTo>
                  <a:lnTo>
                    <a:pt x="53290" y="284223"/>
                  </a:lnTo>
                  <a:lnTo>
                    <a:pt x="42306" y="332609"/>
                  </a:lnTo>
                  <a:lnTo>
                    <a:pt x="31642" y="385160"/>
                  </a:lnTo>
                  <a:lnTo>
                    <a:pt x="21073" y="436605"/>
                  </a:lnTo>
                  <a:lnTo>
                    <a:pt x="10533" y="493182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682731" y="3403825"/>
              <a:ext cx="140542" cy="184584"/>
            </a:xfrm>
            <a:custGeom>
              <a:avLst/>
              <a:gdLst/>
              <a:ahLst/>
              <a:cxnLst/>
              <a:rect l="0" t="0" r="0" b="0"/>
              <a:pathLst>
                <a:path w="140542" h="184584">
                  <a:moveTo>
                    <a:pt x="118885" y="17936"/>
                  </a:moveTo>
                  <a:lnTo>
                    <a:pt x="107707" y="6758"/>
                  </a:lnTo>
                  <a:lnTo>
                    <a:pt x="89741" y="1270"/>
                  </a:lnTo>
                  <a:lnTo>
                    <a:pt x="67328" y="0"/>
                  </a:lnTo>
                  <a:lnTo>
                    <a:pt x="45668" y="3336"/>
                  </a:lnTo>
                  <a:lnTo>
                    <a:pt x="27463" y="11837"/>
                  </a:lnTo>
                  <a:lnTo>
                    <a:pt x="19333" y="17380"/>
                  </a:lnTo>
                  <a:lnTo>
                    <a:pt x="7180" y="32897"/>
                  </a:lnTo>
                  <a:lnTo>
                    <a:pt x="2301" y="41948"/>
                  </a:lnTo>
                  <a:lnTo>
                    <a:pt x="0" y="61363"/>
                  </a:lnTo>
                  <a:lnTo>
                    <a:pt x="1024" y="71454"/>
                  </a:lnTo>
                  <a:lnTo>
                    <a:pt x="6387" y="78181"/>
                  </a:lnTo>
                  <a:lnTo>
                    <a:pt x="24822" y="85656"/>
                  </a:lnTo>
                  <a:lnTo>
                    <a:pt x="45494" y="85858"/>
                  </a:lnTo>
                  <a:lnTo>
                    <a:pt x="66380" y="84389"/>
                  </a:lnTo>
                  <a:lnTo>
                    <a:pt x="87361" y="87635"/>
                  </a:lnTo>
                  <a:lnTo>
                    <a:pt x="105264" y="96097"/>
                  </a:lnTo>
                  <a:lnTo>
                    <a:pt x="121021" y="108826"/>
                  </a:lnTo>
                  <a:lnTo>
                    <a:pt x="135822" y="126182"/>
                  </a:lnTo>
                  <a:lnTo>
                    <a:pt x="139535" y="135724"/>
                  </a:lnTo>
                  <a:lnTo>
                    <a:pt x="140541" y="155684"/>
                  </a:lnTo>
                  <a:lnTo>
                    <a:pt x="136832" y="163580"/>
                  </a:lnTo>
                  <a:lnTo>
                    <a:pt x="123352" y="175474"/>
                  </a:lnTo>
                  <a:lnTo>
                    <a:pt x="102543" y="181539"/>
                  </a:lnTo>
                  <a:lnTo>
                    <a:pt x="39741" y="184583"/>
                  </a:lnTo>
                  <a:lnTo>
                    <a:pt x="3072" y="1758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859198" y="3242777"/>
              <a:ext cx="167390" cy="284270"/>
            </a:xfrm>
            <a:custGeom>
              <a:avLst/>
              <a:gdLst/>
              <a:ahLst/>
              <a:cxnLst/>
              <a:rect l="0" t="0" r="0" b="0"/>
              <a:pathLst>
                <a:path w="167390" h="284270">
                  <a:moveTo>
                    <a:pt x="5590" y="0"/>
                  </a:moveTo>
                  <a:lnTo>
                    <a:pt x="0" y="16767"/>
                  </a:lnTo>
                  <a:lnTo>
                    <a:pt x="4045" y="78565"/>
                  </a:lnTo>
                  <a:lnTo>
                    <a:pt x="10873" y="139261"/>
                  </a:lnTo>
                  <a:lnTo>
                    <a:pt x="23761" y="202089"/>
                  </a:lnTo>
                  <a:lnTo>
                    <a:pt x="26267" y="261142"/>
                  </a:lnTo>
                  <a:lnTo>
                    <a:pt x="28953" y="211986"/>
                  </a:lnTo>
                  <a:lnTo>
                    <a:pt x="37810" y="190142"/>
                  </a:lnTo>
                  <a:lnTo>
                    <a:pt x="55784" y="174975"/>
                  </a:lnTo>
                  <a:lnTo>
                    <a:pt x="79370" y="165504"/>
                  </a:lnTo>
                  <a:lnTo>
                    <a:pt x="105451" y="161295"/>
                  </a:lnTo>
                  <a:lnTo>
                    <a:pt x="116618" y="163682"/>
                  </a:lnTo>
                  <a:lnTo>
                    <a:pt x="135264" y="175693"/>
                  </a:lnTo>
                  <a:lnTo>
                    <a:pt x="153326" y="202185"/>
                  </a:lnTo>
                  <a:lnTo>
                    <a:pt x="166087" y="232262"/>
                  </a:lnTo>
                  <a:lnTo>
                    <a:pt x="167389" y="252966"/>
                  </a:lnTo>
                  <a:lnTo>
                    <a:pt x="163517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087226" y="3389464"/>
              <a:ext cx="156588" cy="116212"/>
            </a:xfrm>
            <a:custGeom>
              <a:avLst/>
              <a:gdLst/>
              <a:ahLst/>
              <a:cxnLst/>
              <a:rect l="0" t="0" r="0" b="0"/>
              <a:pathLst>
                <a:path w="156588" h="116212">
                  <a:moveTo>
                    <a:pt x="82888" y="42826"/>
                  </a:moveTo>
                  <a:lnTo>
                    <a:pt x="73313" y="18779"/>
                  </a:lnTo>
                  <a:lnTo>
                    <a:pt x="62644" y="4452"/>
                  </a:lnTo>
                  <a:lnTo>
                    <a:pt x="55354" y="866"/>
                  </a:lnTo>
                  <a:lnTo>
                    <a:pt x="37895" y="0"/>
                  </a:lnTo>
                  <a:lnTo>
                    <a:pt x="21557" y="6635"/>
                  </a:lnTo>
                  <a:lnTo>
                    <a:pt x="13925" y="11679"/>
                  </a:lnTo>
                  <a:lnTo>
                    <a:pt x="8837" y="19722"/>
                  </a:lnTo>
                  <a:lnTo>
                    <a:pt x="1675" y="53398"/>
                  </a:lnTo>
                  <a:lnTo>
                    <a:pt x="0" y="79500"/>
                  </a:lnTo>
                  <a:lnTo>
                    <a:pt x="5494" y="100460"/>
                  </a:lnTo>
                  <a:lnTo>
                    <a:pt x="10235" y="109324"/>
                  </a:lnTo>
                  <a:lnTo>
                    <a:pt x="16905" y="114064"/>
                  </a:lnTo>
                  <a:lnTo>
                    <a:pt x="24861" y="116054"/>
                  </a:lnTo>
                  <a:lnTo>
                    <a:pt x="33675" y="116211"/>
                  </a:lnTo>
                  <a:lnTo>
                    <a:pt x="41890" y="112807"/>
                  </a:lnTo>
                  <a:lnTo>
                    <a:pt x="57258" y="99665"/>
                  </a:lnTo>
                  <a:lnTo>
                    <a:pt x="91277" y="42270"/>
                  </a:lnTo>
                  <a:lnTo>
                    <a:pt x="96669" y="40115"/>
                  </a:lnTo>
                  <a:lnTo>
                    <a:pt x="101434" y="43359"/>
                  </a:lnTo>
                  <a:lnTo>
                    <a:pt x="156587" y="1059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268119" y="3170505"/>
              <a:ext cx="144151" cy="343400"/>
            </a:xfrm>
            <a:custGeom>
              <a:avLst/>
              <a:gdLst/>
              <a:ahLst/>
              <a:cxnLst/>
              <a:rect l="0" t="0" r="0" b="0"/>
              <a:pathLst>
                <a:path w="144151" h="343400">
                  <a:moveTo>
                    <a:pt x="112565" y="240728"/>
                  </a:moveTo>
                  <a:lnTo>
                    <a:pt x="75478" y="205981"/>
                  </a:lnTo>
                  <a:lnTo>
                    <a:pt x="57477" y="196819"/>
                  </a:lnTo>
                  <a:lnTo>
                    <a:pt x="37778" y="195086"/>
                  </a:lnTo>
                  <a:lnTo>
                    <a:pt x="27612" y="196262"/>
                  </a:lnTo>
                  <a:lnTo>
                    <a:pt x="19665" y="200555"/>
                  </a:lnTo>
                  <a:lnTo>
                    <a:pt x="7715" y="214685"/>
                  </a:lnTo>
                  <a:lnTo>
                    <a:pt x="0" y="247959"/>
                  </a:lnTo>
                  <a:lnTo>
                    <a:pt x="5799" y="292719"/>
                  </a:lnTo>
                  <a:lnTo>
                    <a:pt x="11691" y="314138"/>
                  </a:lnTo>
                  <a:lnTo>
                    <a:pt x="24448" y="332236"/>
                  </a:lnTo>
                  <a:lnTo>
                    <a:pt x="32763" y="340338"/>
                  </a:lnTo>
                  <a:lnTo>
                    <a:pt x="40646" y="343399"/>
                  </a:lnTo>
                  <a:lnTo>
                    <a:pt x="48241" y="343101"/>
                  </a:lnTo>
                  <a:lnTo>
                    <a:pt x="55645" y="340562"/>
                  </a:lnTo>
                  <a:lnTo>
                    <a:pt x="70110" y="328382"/>
                  </a:lnTo>
                  <a:lnTo>
                    <a:pt x="88287" y="301795"/>
                  </a:lnTo>
                  <a:lnTo>
                    <a:pt x="107462" y="249809"/>
                  </a:lnTo>
                  <a:lnTo>
                    <a:pt x="114677" y="197635"/>
                  </a:lnTo>
                  <a:lnTo>
                    <a:pt x="121430" y="142269"/>
                  </a:lnTo>
                  <a:lnTo>
                    <a:pt x="121595" y="85102"/>
                  </a:lnTo>
                  <a:lnTo>
                    <a:pt x="114696" y="21817"/>
                  </a:lnTo>
                  <a:lnTo>
                    <a:pt x="113985" y="7050"/>
                  </a:lnTo>
                  <a:lnTo>
                    <a:pt x="111172" y="714"/>
                  </a:lnTo>
                  <a:lnTo>
                    <a:pt x="106957" y="0"/>
                  </a:lnTo>
                  <a:lnTo>
                    <a:pt x="101808" y="3034"/>
                  </a:lnTo>
                  <a:lnTo>
                    <a:pt x="96085" y="22002"/>
                  </a:lnTo>
                  <a:lnTo>
                    <a:pt x="92412" y="76250"/>
                  </a:lnTo>
                  <a:lnTo>
                    <a:pt x="100091" y="132026"/>
                  </a:lnTo>
                  <a:lnTo>
                    <a:pt x="112874" y="184984"/>
                  </a:lnTo>
                  <a:lnTo>
                    <a:pt x="130153" y="247555"/>
                  </a:lnTo>
                  <a:lnTo>
                    <a:pt x="144150" y="2933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457536" y="3292866"/>
              <a:ext cx="113420" cy="181539"/>
            </a:xfrm>
            <a:custGeom>
              <a:avLst/>
              <a:gdLst/>
              <a:ahLst/>
              <a:cxnLst/>
              <a:rect l="0" t="0" r="0" b="0"/>
              <a:pathLst>
                <a:path w="113420" h="181539">
                  <a:moveTo>
                    <a:pt x="7375" y="97310"/>
                  </a:moveTo>
                  <a:lnTo>
                    <a:pt x="50067" y="94190"/>
                  </a:lnTo>
                  <a:lnTo>
                    <a:pt x="81246" y="82738"/>
                  </a:lnTo>
                  <a:lnTo>
                    <a:pt x="91718" y="77067"/>
                  </a:lnTo>
                  <a:lnTo>
                    <a:pt x="106472" y="61407"/>
                  </a:lnTo>
                  <a:lnTo>
                    <a:pt x="112044" y="52317"/>
                  </a:lnTo>
                  <a:lnTo>
                    <a:pt x="113419" y="42749"/>
                  </a:lnTo>
                  <a:lnTo>
                    <a:pt x="108709" y="22757"/>
                  </a:lnTo>
                  <a:lnTo>
                    <a:pt x="95696" y="8413"/>
                  </a:lnTo>
                  <a:lnTo>
                    <a:pt x="87313" y="2951"/>
                  </a:lnTo>
                  <a:lnTo>
                    <a:pt x="65520" y="0"/>
                  </a:lnTo>
                  <a:lnTo>
                    <a:pt x="42576" y="3758"/>
                  </a:lnTo>
                  <a:lnTo>
                    <a:pt x="24580" y="13227"/>
                  </a:lnTo>
                  <a:lnTo>
                    <a:pt x="11903" y="28354"/>
                  </a:lnTo>
                  <a:lnTo>
                    <a:pt x="3539" y="47945"/>
                  </a:lnTo>
                  <a:lnTo>
                    <a:pt x="0" y="84113"/>
                  </a:lnTo>
                  <a:lnTo>
                    <a:pt x="11762" y="139072"/>
                  </a:lnTo>
                  <a:lnTo>
                    <a:pt x="24533" y="157205"/>
                  </a:lnTo>
                  <a:lnTo>
                    <a:pt x="45215" y="174328"/>
                  </a:lnTo>
                  <a:lnTo>
                    <a:pt x="60018" y="1815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646724" y="3132272"/>
              <a:ext cx="112987" cy="370912"/>
            </a:xfrm>
            <a:custGeom>
              <a:avLst/>
              <a:gdLst/>
              <a:ahLst/>
              <a:cxnLst/>
              <a:rect l="0" t="0" r="0" b="0"/>
              <a:pathLst>
                <a:path w="112987" h="370912">
                  <a:moveTo>
                    <a:pt x="81400" y="257904"/>
                  </a:moveTo>
                  <a:lnTo>
                    <a:pt x="70222" y="241136"/>
                  </a:lnTo>
                  <a:lnTo>
                    <a:pt x="62249" y="236197"/>
                  </a:lnTo>
                  <a:lnTo>
                    <a:pt x="40913" y="230709"/>
                  </a:lnTo>
                  <a:lnTo>
                    <a:pt x="32182" y="232755"/>
                  </a:lnTo>
                  <a:lnTo>
                    <a:pt x="25191" y="237628"/>
                  </a:lnTo>
                  <a:lnTo>
                    <a:pt x="14304" y="252402"/>
                  </a:lnTo>
                  <a:lnTo>
                    <a:pt x="2768" y="281620"/>
                  </a:lnTo>
                  <a:lnTo>
                    <a:pt x="0" y="318223"/>
                  </a:lnTo>
                  <a:lnTo>
                    <a:pt x="3498" y="340864"/>
                  </a:lnTo>
                  <a:lnTo>
                    <a:pt x="12072" y="359506"/>
                  </a:lnTo>
                  <a:lnTo>
                    <a:pt x="17633" y="367753"/>
                  </a:lnTo>
                  <a:lnTo>
                    <a:pt x="23681" y="370911"/>
                  </a:lnTo>
                  <a:lnTo>
                    <a:pt x="30052" y="370676"/>
                  </a:lnTo>
                  <a:lnTo>
                    <a:pt x="36639" y="368181"/>
                  </a:lnTo>
                  <a:lnTo>
                    <a:pt x="57089" y="347900"/>
                  </a:lnTo>
                  <a:lnTo>
                    <a:pt x="76555" y="308436"/>
                  </a:lnTo>
                  <a:lnTo>
                    <a:pt x="91665" y="253674"/>
                  </a:lnTo>
                  <a:lnTo>
                    <a:pt x="100325" y="192468"/>
                  </a:lnTo>
                  <a:lnTo>
                    <a:pt x="94801" y="135317"/>
                  </a:lnTo>
                  <a:lnTo>
                    <a:pt x="89376" y="78968"/>
                  </a:lnTo>
                  <a:lnTo>
                    <a:pt x="77387" y="28366"/>
                  </a:lnTo>
                  <a:lnTo>
                    <a:pt x="61624" y="900"/>
                  </a:lnTo>
                  <a:lnTo>
                    <a:pt x="57687" y="0"/>
                  </a:lnTo>
                  <a:lnTo>
                    <a:pt x="55062" y="4080"/>
                  </a:lnTo>
                  <a:lnTo>
                    <a:pt x="50851" y="49838"/>
                  </a:lnTo>
                  <a:lnTo>
                    <a:pt x="61404" y="112568"/>
                  </a:lnTo>
                  <a:lnTo>
                    <a:pt x="74590" y="167064"/>
                  </a:lnTo>
                  <a:lnTo>
                    <a:pt x="88461" y="221719"/>
                  </a:lnTo>
                  <a:lnTo>
                    <a:pt x="105972" y="283944"/>
                  </a:lnTo>
                  <a:lnTo>
                    <a:pt x="112986" y="3210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998560" y="3258245"/>
              <a:ext cx="108591" cy="160095"/>
            </a:xfrm>
            <a:custGeom>
              <a:avLst/>
              <a:gdLst/>
              <a:ahLst/>
              <a:cxnLst/>
              <a:rect l="0" t="0" r="0" b="0"/>
              <a:pathLst>
                <a:path w="108591" h="160095">
                  <a:moveTo>
                    <a:pt x="108590" y="5589"/>
                  </a:moveTo>
                  <a:lnTo>
                    <a:pt x="91823" y="0"/>
                  </a:lnTo>
                  <a:lnTo>
                    <a:pt x="74231" y="375"/>
                  </a:lnTo>
                  <a:lnTo>
                    <a:pt x="55885" y="5611"/>
                  </a:lnTo>
                  <a:lnTo>
                    <a:pt x="17797" y="34592"/>
                  </a:lnTo>
                  <a:lnTo>
                    <a:pt x="2009" y="60586"/>
                  </a:lnTo>
                  <a:lnTo>
                    <a:pt x="0" y="83454"/>
                  </a:lnTo>
                  <a:lnTo>
                    <a:pt x="8242" y="130674"/>
                  </a:lnTo>
                  <a:lnTo>
                    <a:pt x="13615" y="139282"/>
                  </a:lnTo>
                  <a:lnTo>
                    <a:pt x="28944" y="151966"/>
                  </a:lnTo>
                  <a:lnTo>
                    <a:pt x="62895" y="160094"/>
                  </a:lnTo>
                  <a:lnTo>
                    <a:pt x="108590" y="1529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159792" y="3316476"/>
              <a:ext cx="31587" cy="105286"/>
            </a:xfrm>
            <a:custGeom>
              <a:avLst/>
              <a:gdLst/>
              <a:ahLst/>
              <a:cxnLst/>
              <a:rect l="0" t="0" r="0" b="0"/>
              <a:pathLst>
                <a:path w="31587" h="105286">
                  <a:moveTo>
                    <a:pt x="0" y="0"/>
                  </a:moveTo>
                  <a:lnTo>
                    <a:pt x="17959" y="55045"/>
                  </a:lnTo>
                  <a:lnTo>
                    <a:pt x="31586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149264" y="31796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254549" y="3242777"/>
              <a:ext cx="63172" cy="166266"/>
            </a:xfrm>
            <a:custGeom>
              <a:avLst/>
              <a:gdLst/>
              <a:ahLst/>
              <a:cxnLst/>
              <a:rect l="0" t="0" r="0" b="0"/>
              <a:pathLst>
                <a:path w="63172" h="166266">
                  <a:moveTo>
                    <a:pt x="0" y="94756"/>
                  </a:moveTo>
                  <a:lnTo>
                    <a:pt x="34328" y="155629"/>
                  </a:lnTo>
                  <a:lnTo>
                    <a:pt x="42164" y="166265"/>
                  </a:lnTo>
                  <a:lnTo>
                    <a:pt x="40977" y="165825"/>
                  </a:lnTo>
                  <a:lnTo>
                    <a:pt x="37846" y="163193"/>
                  </a:lnTo>
                  <a:lnTo>
                    <a:pt x="13994" y="104360"/>
                  </a:lnTo>
                  <a:lnTo>
                    <a:pt x="5836" y="73425"/>
                  </a:lnTo>
                  <a:lnTo>
                    <a:pt x="7663" y="52521"/>
                  </a:lnTo>
                  <a:lnTo>
                    <a:pt x="15494" y="34651"/>
                  </a:lnTo>
                  <a:lnTo>
                    <a:pt x="20858" y="26610"/>
                  </a:lnTo>
                  <a:lnTo>
                    <a:pt x="36176" y="14556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362103" y="3268773"/>
              <a:ext cx="71432" cy="142461"/>
            </a:xfrm>
            <a:custGeom>
              <a:avLst/>
              <a:gdLst/>
              <a:ahLst/>
              <a:cxnLst/>
              <a:rect l="0" t="0" r="0" b="0"/>
              <a:pathLst>
                <a:path w="71432" h="142461">
                  <a:moveTo>
                    <a:pt x="71431" y="5589"/>
                  </a:moveTo>
                  <a:lnTo>
                    <a:pt x="54663" y="0"/>
                  </a:lnTo>
                  <a:lnTo>
                    <a:pt x="47384" y="694"/>
                  </a:lnTo>
                  <a:lnTo>
                    <a:pt x="33057" y="7703"/>
                  </a:lnTo>
                  <a:lnTo>
                    <a:pt x="22010" y="21737"/>
                  </a:lnTo>
                  <a:lnTo>
                    <a:pt x="5387" y="59342"/>
                  </a:lnTo>
                  <a:lnTo>
                    <a:pt x="0" y="95735"/>
                  </a:lnTo>
                  <a:lnTo>
                    <a:pt x="2754" y="106631"/>
                  </a:lnTo>
                  <a:lnTo>
                    <a:pt x="15171" y="124976"/>
                  </a:lnTo>
                  <a:lnTo>
                    <a:pt x="35508" y="134689"/>
                  </a:lnTo>
                  <a:lnTo>
                    <a:pt x="71431" y="1424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512172" y="3137492"/>
              <a:ext cx="16119" cy="252685"/>
            </a:xfrm>
            <a:custGeom>
              <a:avLst/>
              <a:gdLst/>
              <a:ahLst/>
              <a:cxnLst/>
              <a:rect l="0" t="0" r="0" b="0"/>
              <a:pathLst>
                <a:path w="16119" h="252685">
                  <a:moveTo>
                    <a:pt x="5589" y="0"/>
                  </a:moveTo>
                  <a:lnTo>
                    <a:pt x="0" y="16767"/>
                  </a:lnTo>
                  <a:lnTo>
                    <a:pt x="4044" y="78565"/>
                  </a:lnTo>
                  <a:lnTo>
                    <a:pt x="5285" y="139261"/>
                  </a:lnTo>
                  <a:lnTo>
                    <a:pt x="12765" y="196311"/>
                  </a:lnTo>
                  <a:lnTo>
                    <a:pt x="16118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567708" y="3241879"/>
              <a:ext cx="142731" cy="200940"/>
            </a:xfrm>
            <a:custGeom>
              <a:avLst/>
              <a:gdLst/>
              <a:ahLst/>
              <a:cxnLst/>
              <a:rect l="0" t="0" r="0" b="0"/>
              <a:pathLst>
                <a:path w="142731" h="200940">
                  <a:moveTo>
                    <a:pt x="55338" y="106183"/>
                  </a:moveTo>
                  <a:lnTo>
                    <a:pt x="108044" y="87055"/>
                  </a:lnTo>
                  <a:lnTo>
                    <a:pt x="123997" y="75844"/>
                  </a:lnTo>
                  <a:lnTo>
                    <a:pt x="135766" y="59944"/>
                  </a:lnTo>
                  <a:lnTo>
                    <a:pt x="140542" y="50790"/>
                  </a:lnTo>
                  <a:lnTo>
                    <a:pt x="142730" y="31261"/>
                  </a:lnTo>
                  <a:lnTo>
                    <a:pt x="141676" y="21140"/>
                  </a:lnTo>
                  <a:lnTo>
                    <a:pt x="137463" y="13223"/>
                  </a:lnTo>
                  <a:lnTo>
                    <a:pt x="123423" y="1306"/>
                  </a:lnTo>
                  <a:lnTo>
                    <a:pt x="114766" y="0"/>
                  </a:lnTo>
                  <a:lnTo>
                    <a:pt x="65375" y="15049"/>
                  </a:lnTo>
                  <a:lnTo>
                    <a:pt x="34136" y="31087"/>
                  </a:lnTo>
                  <a:lnTo>
                    <a:pt x="19399" y="47071"/>
                  </a:lnTo>
                  <a:lnTo>
                    <a:pt x="406" y="85927"/>
                  </a:lnTo>
                  <a:lnTo>
                    <a:pt x="0" y="96189"/>
                  </a:lnTo>
                  <a:lnTo>
                    <a:pt x="5787" y="116949"/>
                  </a:lnTo>
                  <a:lnTo>
                    <a:pt x="41880" y="170838"/>
                  </a:lnTo>
                  <a:lnTo>
                    <a:pt x="58715" y="184831"/>
                  </a:lnTo>
                  <a:lnTo>
                    <a:pt x="77896" y="193780"/>
                  </a:lnTo>
                  <a:lnTo>
                    <a:pt x="118510" y="2009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Freeform 49"/>
          <p:cNvSpPr/>
          <p:nvPr/>
        </p:nvSpPr>
        <p:spPr>
          <a:xfrm>
            <a:off x="5497262" y="4042943"/>
            <a:ext cx="135485" cy="400084"/>
          </a:xfrm>
          <a:custGeom>
            <a:avLst/>
            <a:gdLst/>
            <a:ahLst/>
            <a:cxnLst/>
            <a:rect l="0" t="0" r="0" b="0"/>
            <a:pathLst>
              <a:path w="135485" h="400084">
                <a:moveTo>
                  <a:pt x="82841" y="0"/>
                </a:moveTo>
                <a:lnTo>
                  <a:pt x="67200" y="17980"/>
                </a:lnTo>
                <a:lnTo>
                  <a:pt x="44404" y="74354"/>
                </a:lnTo>
                <a:lnTo>
                  <a:pt x="23195" y="136928"/>
                </a:lnTo>
                <a:lnTo>
                  <a:pt x="5634" y="189520"/>
                </a:lnTo>
                <a:lnTo>
                  <a:pt x="0" y="240033"/>
                </a:lnTo>
                <a:lnTo>
                  <a:pt x="1364" y="280001"/>
                </a:lnTo>
                <a:lnTo>
                  <a:pt x="21600" y="325540"/>
                </a:lnTo>
                <a:lnTo>
                  <a:pt x="35736" y="345896"/>
                </a:lnTo>
                <a:lnTo>
                  <a:pt x="63425" y="369340"/>
                </a:lnTo>
                <a:lnTo>
                  <a:pt x="126221" y="396601"/>
                </a:lnTo>
                <a:lnTo>
                  <a:pt x="135484" y="40008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5726971" y="3532376"/>
            <a:ext cx="4201403" cy="836951"/>
            <a:chOff x="5726971" y="3532376"/>
            <a:chExt cx="4201403" cy="836951"/>
          </a:xfrm>
        </p:grpSpPr>
        <p:sp>
          <p:nvSpPr>
            <p:cNvPr id="51" name="Freeform 50"/>
            <p:cNvSpPr/>
            <p:nvPr/>
          </p:nvSpPr>
          <p:spPr>
            <a:xfrm>
              <a:off x="5726971" y="4124942"/>
              <a:ext cx="132993" cy="141032"/>
            </a:xfrm>
            <a:custGeom>
              <a:avLst/>
              <a:gdLst/>
              <a:ahLst/>
              <a:cxnLst/>
              <a:rect l="0" t="0" r="0" b="0"/>
              <a:pathLst>
                <a:path w="132993" h="141032">
                  <a:moveTo>
                    <a:pt x="21588" y="2229"/>
                  </a:moveTo>
                  <a:lnTo>
                    <a:pt x="10410" y="13407"/>
                  </a:lnTo>
                  <a:lnTo>
                    <a:pt x="4922" y="31373"/>
                  </a:lnTo>
                  <a:lnTo>
                    <a:pt x="3652" y="53787"/>
                  </a:lnTo>
                  <a:lnTo>
                    <a:pt x="10684" y="86135"/>
                  </a:lnTo>
                  <a:lnTo>
                    <a:pt x="33429" y="125388"/>
                  </a:lnTo>
                  <a:lnTo>
                    <a:pt x="40011" y="133468"/>
                  </a:lnTo>
                  <a:lnTo>
                    <a:pt x="49078" y="137685"/>
                  </a:lnTo>
                  <a:lnTo>
                    <a:pt x="71630" y="139250"/>
                  </a:lnTo>
                  <a:lnTo>
                    <a:pt x="91013" y="132927"/>
                  </a:lnTo>
                  <a:lnTo>
                    <a:pt x="99457" y="127965"/>
                  </a:lnTo>
                  <a:lnTo>
                    <a:pt x="122519" y="98626"/>
                  </a:lnTo>
                  <a:lnTo>
                    <a:pt x="132992" y="60297"/>
                  </a:lnTo>
                  <a:lnTo>
                    <a:pt x="129202" y="36225"/>
                  </a:lnTo>
                  <a:lnTo>
                    <a:pt x="124916" y="24893"/>
                  </a:lnTo>
                  <a:lnTo>
                    <a:pt x="110796" y="9182"/>
                  </a:lnTo>
                  <a:lnTo>
                    <a:pt x="102117" y="3355"/>
                  </a:lnTo>
                  <a:lnTo>
                    <a:pt x="79995" y="0"/>
                  </a:lnTo>
                  <a:lnTo>
                    <a:pt x="55736" y="3578"/>
                  </a:lnTo>
                  <a:lnTo>
                    <a:pt x="33256" y="12967"/>
                  </a:lnTo>
                  <a:lnTo>
                    <a:pt x="17805" y="28058"/>
                  </a:lnTo>
                  <a:lnTo>
                    <a:pt x="12047" y="36996"/>
                  </a:lnTo>
                  <a:lnTo>
                    <a:pt x="3943" y="71932"/>
                  </a:lnTo>
                  <a:lnTo>
                    <a:pt x="8287" y="92089"/>
                  </a:lnTo>
                  <a:lnTo>
                    <a:pt x="30139" y="124094"/>
                  </a:lnTo>
                  <a:lnTo>
                    <a:pt x="55708" y="140242"/>
                  </a:lnTo>
                  <a:lnTo>
                    <a:pt x="64222" y="141031"/>
                  </a:lnTo>
                  <a:lnTo>
                    <a:pt x="79921" y="135668"/>
                  </a:lnTo>
                  <a:lnTo>
                    <a:pt x="101913" y="119495"/>
                  </a:lnTo>
                  <a:lnTo>
                    <a:pt x="117658" y="94296"/>
                  </a:lnTo>
                  <a:lnTo>
                    <a:pt x="119658" y="74733"/>
                  </a:lnTo>
                  <a:lnTo>
                    <a:pt x="115478" y="55510"/>
                  </a:lnTo>
                  <a:lnTo>
                    <a:pt x="93730" y="24105"/>
                  </a:lnTo>
                  <a:lnTo>
                    <a:pt x="87231" y="16813"/>
                  </a:lnTo>
                  <a:lnTo>
                    <a:pt x="67530" y="8711"/>
                  </a:lnTo>
                  <a:lnTo>
                    <a:pt x="55726" y="6550"/>
                  </a:lnTo>
                  <a:lnTo>
                    <a:pt x="36371" y="10388"/>
                  </a:lnTo>
                  <a:lnTo>
                    <a:pt x="12320" y="25703"/>
                  </a:lnTo>
                  <a:lnTo>
                    <a:pt x="4881" y="31917"/>
                  </a:lnTo>
                  <a:lnTo>
                    <a:pt x="1092" y="39568"/>
                  </a:lnTo>
                  <a:lnTo>
                    <a:pt x="0" y="57429"/>
                  </a:lnTo>
                  <a:lnTo>
                    <a:pt x="6534" y="73945"/>
                  </a:lnTo>
                  <a:lnTo>
                    <a:pt x="11553" y="81625"/>
                  </a:lnTo>
                  <a:lnTo>
                    <a:pt x="19577" y="86745"/>
                  </a:lnTo>
                  <a:lnTo>
                    <a:pt x="40971" y="92434"/>
                  </a:lnTo>
                  <a:lnTo>
                    <a:pt x="49718" y="90442"/>
                  </a:lnTo>
                  <a:lnTo>
                    <a:pt x="56720" y="85604"/>
                  </a:lnTo>
                  <a:lnTo>
                    <a:pt x="62557" y="78869"/>
                  </a:lnTo>
                  <a:lnTo>
                    <a:pt x="64108" y="72040"/>
                  </a:lnTo>
                  <a:lnTo>
                    <a:pt x="62804" y="65147"/>
                  </a:lnTo>
                  <a:lnTo>
                    <a:pt x="59594" y="58212"/>
                  </a:lnTo>
                  <a:lnTo>
                    <a:pt x="56284" y="57098"/>
                  </a:lnTo>
                  <a:lnTo>
                    <a:pt x="52907" y="59866"/>
                  </a:lnTo>
                  <a:lnTo>
                    <a:pt x="49487" y="65220"/>
                  </a:lnTo>
                  <a:lnTo>
                    <a:pt x="49546" y="66450"/>
                  </a:lnTo>
                  <a:lnTo>
                    <a:pt x="55851" y="61577"/>
                  </a:lnTo>
                  <a:lnTo>
                    <a:pt x="53788" y="60511"/>
                  </a:lnTo>
                  <a:lnTo>
                    <a:pt x="39019" y="62447"/>
                  </a:lnTo>
                  <a:lnTo>
                    <a:pt x="34379" y="66941"/>
                  </a:lnTo>
                  <a:lnTo>
                    <a:pt x="32455" y="73446"/>
                  </a:lnTo>
                  <a:lnTo>
                    <a:pt x="32342" y="81293"/>
                  </a:lnTo>
                  <a:lnTo>
                    <a:pt x="35777" y="85354"/>
                  </a:lnTo>
                  <a:lnTo>
                    <a:pt x="41576" y="86891"/>
                  </a:lnTo>
                  <a:lnTo>
                    <a:pt x="48951" y="86746"/>
                  </a:lnTo>
                  <a:lnTo>
                    <a:pt x="55038" y="83140"/>
                  </a:lnTo>
                  <a:lnTo>
                    <a:pt x="64921" y="69775"/>
                  </a:lnTo>
                  <a:lnTo>
                    <a:pt x="64515" y="65976"/>
                  </a:lnTo>
                  <a:lnTo>
                    <a:pt x="60735" y="64614"/>
                  </a:lnTo>
                  <a:lnTo>
                    <a:pt x="54705" y="64876"/>
                  </a:lnTo>
                  <a:lnTo>
                    <a:pt x="53025" y="67390"/>
                  </a:lnTo>
                  <a:lnTo>
                    <a:pt x="54244" y="71406"/>
                  </a:lnTo>
                  <a:lnTo>
                    <a:pt x="57397" y="76423"/>
                  </a:lnTo>
                  <a:lnTo>
                    <a:pt x="63008" y="77428"/>
                  </a:lnTo>
                  <a:lnTo>
                    <a:pt x="78602" y="72306"/>
                  </a:lnTo>
                  <a:lnTo>
                    <a:pt x="82994" y="66494"/>
                  </a:lnTo>
                  <a:lnTo>
                    <a:pt x="84752" y="59110"/>
                  </a:lnTo>
                  <a:lnTo>
                    <a:pt x="84755" y="50678"/>
                  </a:lnTo>
                  <a:lnTo>
                    <a:pt x="81247" y="43887"/>
                  </a:lnTo>
                  <a:lnTo>
                    <a:pt x="67991" y="33222"/>
                  </a:lnTo>
                  <a:lnTo>
                    <a:pt x="60712" y="32249"/>
                  </a:lnTo>
                  <a:lnTo>
                    <a:pt x="46385" y="37408"/>
                  </a:lnTo>
                  <a:lnTo>
                    <a:pt x="41629" y="44399"/>
                  </a:lnTo>
                  <a:lnTo>
                    <a:pt x="36345" y="64644"/>
                  </a:lnTo>
                  <a:lnTo>
                    <a:pt x="39614" y="70746"/>
                  </a:lnTo>
                  <a:lnTo>
                    <a:pt x="46474" y="73643"/>
                  </a:lnTo>
                  <a:lnTo>
                    <a:pt x="55726" y="74405"/>
                  </a:lnTo>
                  <a:lnTo>
                    <a:pt x="61895" y="70233"/>
                  </a:lnTo>
                  <a:lnTo>
                    <a:pt x="66007" y="62773"/>
                  </a:lnTo>
                  <a:lnTo>
                    <a:pt x="68748" y="53120"/>
                  </a:lnTo>
                  <a:lnTo>
                    <a:pt x="67066" y="47854"/>
                  </a:lnTo>
                  <a:lnTo>
                    <a:pt x="62436" y="45514"/>
                  </a:lnTo>
                  <a:lnTo>
                    <a:pt x="55839" y="45124"/>
                  </a:lnTo>
                  <a:lnTo>
                    <a:pt x="42270" y="50929"/>
                  </a:lnTo>
                  <a:lnTo>
                    <a:pt x="35376" y="55752"/>
                  </a:lnTo>
                  <a:lnTo>
                    <a:pt x="31950" y="62478"/>
                  </a:lnTo>
                  <a:lnTo>
                    <a:pt x="31263" y="79309"/>
                  </a:lnTo>
                  <a:lnTo>
                    <a:pt x="35057" y="84031"/>
                  </a:lnTo>
                  <a:lnTo>
                    <a:pt x="41096" y="86009"/>
                  </a:lnTo>
                  <a:lnTo>
                    <a:pt x="48631" y="86159"/>
                  </a:lnTo>
                  <a:lnTo>
                    <a:pt x="52485" y="82748"/>
                  </a:lnTo>
                  <a:lnTo>
                    <a:pt x="53884" y="76965"/>
                  </a:lnTo>
                  <a:lnTo>
                    <a:pt x="53647" y="69601"/>
                  </a:lnTo>
                  <a:lnTo>
                    <a:pt x="49980" y="65861"/>
                  </a:lnTo>
                  <a:lnTo>
                    <a:pt x="44026" y="64537"/>
                  </a:lnTo>
                  <a:lnTo>
                    <a:pt x="36547" y="64825"/>
                  </a:lnTo>
                  <a:lnTo>
                    <a:pt x="32730" y="68526"/>
                  </a:lnTo>
                  <a:lnTo>
                    <a:pt x="31356" y="74503"/>
                  </a:lnTo>
                  <a:lnTo>
                    <a:pt x="31610" y="81997"/>
                  </a:lnTo>
                  <a:lnTo>
                    <a:pt x="35288" y="85823"/>
                  </a:lnTo>
                  <a:lnTo>
                    <a:pt x="41250" y="87204"/>
                  </a:lnTo>
                  <a:lnTo>
                    <a:pt x="48734" y="86955"/>
                  </a:lnTo>
                  <a:lnTo>
                    <a:pt x="51384" y="84449"/>
                  </a:lnTo>
                  <a:lnTo>
                    <a:pt x="50811" y="80439"/>
                  </a:lnTo>
                  <a:lnTo>
                    <a:pt x="48089" y="75426"/>
                  </a:lnTo>
                  <a:lnTo>
                    <a:pt x="43935" y="74424"/>
                  </a:lnTo>
                  <a:lnTo>
                    <a:pt x="38826" y="76095"/>
                  </a:lnTo>
                  <a:lnTo>
                    <a:pt x="21588" y="864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011772" y="3990300"/>
              <a:ext cx="144720" cy="379027"/>
            </a:xfrm>
            <a:custGeom>
              <a:avLst/>
              <a:gdLst/>
              <a:ahLst/>
              <a:cxnLst/>
              <a:rect l="0" t="0" r="0" b="0"/>
              <a:pathLst>
                <a:path w="144720" h="379027">
                  <a:moveTo>
                    <a:pt x="0" y="0"/>
                  </a:moveTo>
                  <a:lnTo>
                    <a:pt x="43963" y="20243"/>
                  </a:lnTo>
                  <a:lnTo>
                    <a:pt x="97963" y="77561"/>
                  </a:lnTo>
                  <a:lnTo>
                    <a:pt x="123163" y="116576"/>
                  </a:lnTo>
                  <a:lnTo>
                    <a:pt x="142301" y="169726"/>
                  </a:lnTo>
                  <a:lnTo>
                    <a:pt x="144719" y="208477"/>
                  </a:lnTo>
                  <a:lnTo>
                    <a:pt x="132545" y="271848"/>
                  </a:lnTo>
                  <a:lnTo>
                    <a:pt x="97578" y="327681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443440" y="4158756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21057" y="0"/>
                  </a:moveTo>
                  <a:lnTo>
                    <a:pt x="12724" y="37478"/>
                  </a:lnTo>
                  <a:lnTo>
                    <a:pt x="9648" y="100212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443440" y="403241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527062" y="4100048"/>
              <a:ext cx="105892" cy="195579"/>
            </a:xfrm>
            <a:custGeom>
              <a:avLst/>
              <a:gdLst/>
              <a:ahLst/>
              <a:cxnLst/>
              <a:rect l="0" t="0" r="0" b="0"/>
              <a:pathLst>
                <a:path w="105892" h="195579">
                  <a:moveTo>
                    <a:pt x="105891" y="6066"/>
                  </a:moveTo>
                  <a:lnTo>
                    <a:pt x="73439" y="0"/>
                  </a:lnTo>
                  <a:lnTo>
                    <a:pt x="52863" y="2590"/>
                  </a:lnTo>
                  <a:lnTo>
                    <a:pt x="35139" y="10760"/>
                  </a:lnTo>
                  <a:lnTo>
                    <a:pt x="4698" y="35069"/>
                  </a:lnTo>
                  <a:lnTo>
                    <a:pt x="995" y="42949"/>
                  </a:lnTo>
                  <a:lnTo>
                    <a:pt x="0" y="61062"/>
                  </a:lnTo>
                  <a:lnTo>
                    <a:pt x="3711" y="69636"/>
                  </a:lnTo>
                  <a:lnTo>
                    <a:pt x="17194" y="85402"/>
                  </a:lnTo>
                  <a:lnTo>
                    <a:pt x="74838" y="119712"/>
                  </a:lnTo>
                  <a:lnTo>
                    <a:pt x="89360" y="136124"/>
                  </a:lnTo>
                  <a:lnTo>
                    <a:pt x="94871" y="145413"/>
                  </a:lnTo>
                  <a:lnTo>
                    <a:pt x="96204" y="153946"/>
                  </a:lnTo>
                  <a:lnTo>
                    <a:pt x="94753" y="161975"/>
                  </a:lnTo>
                  <a:lnTo>
                    <a:pt x="91447" y="169666"/>
                  </a:lnTo>
                  <a:lnTo>
                    <a:pt x="78415" y="181332"/>
                  </a:lnTo>
                  <a:lnTo>
                    <a:pt x="62094" y="189247"/>
                  </a:lnTo>
                  <a:lnTo>
                    <a:pt x="32191" y="1955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902781" y="4042943"/>
              <a:ext cx="140785" cy="199610"/>
            </a:xfrm>
            <a:custGeom>
              <a:avLst/>
              <a:gdLst/>
              <a:ahLst/>
              <a:cxnLst/>
              <a:rect l="0" t="0" r="0" b="0"/>
              <a:pathLst>
                <a:path w="140785" h="199610">
                  <a:moveTo>
                    <a:pt x="24970" y="0"/>
                  </a:moveTo>
                  <a:lnTo>
                    <a:pt x="1251" y="43962"/>
                  </a:lnTo>
                  <a:lnTo>
                    <a:pt x="0" y="67112"/>
                  </a:lnTo>
                  <a:lnTo>
                    <a:pt x="3140" y="120101"/>
                  </a:lnTo>
                  <a:lnTo>
                    <a:pt x="9273" y="161667"/>
                  </a:lnTo>
                  <a:lnTo>
                    <a:pt x="18384" y="183376"/>
                  </a:lnTo>
                  <a:lnTo>
                    <a:pt x="24089" y="192441"/>
                  </a:lnTo>
                  <a:lnTo>
                    <a:pt x="31401" y="197314"/>
                  </a:lnTo>
                  <a:lnTo>
                    <a:pt x="48885" y="199609"/>
                  </a:lnTo>
                  <a:lnTo>
                    <a:pt x="68354" y="193610"/>
                  </a:lnTo>
                  <a:lnTo>
                    <a:pt x="78459" y="188735"/>
                  </a:lnTo>
                  <a:lnTo>
                    <a:pt x="92807" y="173959"/>
                  </a:lnTo>
                  <a:lnTo>
                    <a:pt x="119212" y="115372"/>
                  </a:lnTo>
                  <a:lnTo>
                    <a:pt x="136037" y="54707"/>
                  </a:lnTo>
                  <a:lnTo>
                    <a:pt x="1407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116709" y="4050698"/>
              <a:ext cx="95313" cy="171230"/>
            </a:xfrm>
            <a:custGeom>
              <a:avLst/>
              <a:gdLst/>
              <a:ahLst/>
              <a:cxnLst/>
              <a:rect l="0" t="0" r="0" b="0"/>
              <a:pathLst>
                <a:path w="95313" h="171230">
                  <a:moveTo>
                    <a:pt x="95312" y="13302"/>
                  </a:moveTo>
                  <a:lnTo>
                    <a:pt x="84133" y="2123"/>
                  </a:lnTo>
                  <a:lnTo>
                    <a:pt x="76161" y="0"/>
                  </a:lnTo>
                  <a:lnTo>
                    <a:pt x="54824" y="761"/>
                  </a:lnTo>
                  <a:lnTo>
                    <a:pt x="35983" y="8118"/>
                  </a:lnTo>
                  <a:lnTo>
                    <a:pt x="4823" y="31905"/>
                  </a:lnTo>
                  <a:lnTo>
                    <a:pt x="1061" y="39742"/>
                  </a:lnTo>
                  <a:lnTo>
                    <a:pt x="0" y="57808"/>
                  </a:lnTo>
                  <a:lnTo>
                    <a:pt x="3695" y="65199"/>
                  </a:lnTo>
                  <a:lnTo>
                    <a:pt x="17158" y="76532"/>
                  </a:lnTo>
                  <a:lnTo>
                    <a:pt x="74788" y="100736"/>
                  </a:lnTo>
                  <a:lnTo>
                    <a:pt x="81629" y="107856"/>
                  </a:lnTo>
                  <a:lnTo>
                    <a:pt x="89230" y="128246"/>
                  </a:lnTo>
                  <a:lnTo>
                    <a:pt x="87748" y="137894"/>
                  </a:lnTo>
                  <a:lnTo>
                    <a:pt x="76742" y="154854"/>
                  </a:lnTo>
                  <a:lnTo>
                    <a:pt x="57032" y="163951"/>
                  </a:lnTo>
                  <a:lnTo>
                    <a:pt x="21612" y="1712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251363" y="4050804"/>
              <a:ext cx="108057" cy="139539"/>
            </a:xfrm>
            <a:custGeom>
              <a:avLst/>
              <a:gdLst/>
              <a:ahLst/>
              <a:cxnLst/>
              <a:rect l="0" t="0" r="0" b="0"/>
              <a:pathLst>
                <a:path w="108057" h="139539">
                  <a:moveTo>
                    <a:pt x="2771" y="76367"/>
                  </a:moveTo>
                  <a:lnTo>
                    <a:pt x="40250" y="68033"/>
                  </a:lnTo>
                  <a:lnTo>
                    <a:pt x="52323" y="67301"/>
                  </a:lnTo>
                  <a:lnTo>
                    <a:pt x="71977" y="57130"/>
                  </a:lnTo>
                  <a:lnTo>
                    <a:pt x="80494" y="49504"/>
                  </a:lnTo>
                  <a:lnTo>
                    <a:pt x="83832" y="40911"/>
                  </a:lnTo>
                  <a:lnTo>
                    <a:pt x="83718" y="31672"/>
                  </a:lnTo>
                  <a:lnTo>
                    <a:pt x="81302" y="22004"/>
                  </a:lnTo>
                  <a:lnTo>
                    <a:pt x="76182" y="14388"/>
                  </a:lnTo>
                  <a:lnTo>
                    <a:pt x="61135" y="2807"/>
                  </a:lnTo>
                  <a:lnTo>
                    <a:pt x="42749" y="0"/>
                  </a:lnTo>
                  <a:lnTo>
                    <a:pt x="32933" y="889"/>
                  </a:lnTo>
                  <a:lnTo>
                    <a:pt x="25219" y="4991"/>
                  </a:lnTo>
                  <a:lnTo>
                    <a:pt x="13528" y="18908"/>
                  </a:lnTo>
                  <a:lnTo>
                    <a:pt x="370" y="46474"/>
                  </a:lnTo>
                  <a:lnTo>
                    <a:pt x="0" y="55268"/>
                  </a:lnTo>
                  <a:lnTo>
                    <a:pt x="5829" y="71279"/>
                  </a:lnTo>
                  <a:lnTo>
                    <a:pt x="22265" y="99036"/>
                  </a:lnTo>
                  <a:lnTo>
                    <a:pt x="38341" y="112958"/>
                  </a:lnTo>
                  <a:lnTo>
                    <a:pt x="85185" y="134131"/>
                  </a:lnTo>
                  <a:lnTo>
                    <a:pt x="108056" y="1395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404326" y="3902926"/>
              <a:ext cx="117574" cy="278381"/>
            </a:xfrm>
            <a:custGeom>
              <a:avLst/>
              <a:gdLst/>
              <a:ahLst/>
              <a:cxnLst/>
              <a:rect l="0" t="0" r="0" b="0"/>
              <a:pathLst>
                <a:path w="117574" h="278381">
                  <a:moveTo>
                    <a:pt x="81435" y="192659"/>
                  </a:moveTo>
                  <a:lnTo>
                    <a:pt x="63455" y="177018"/>
                  </a:lnTo>
                  <a:lnTo>
                    <a:pt x="46538" y="168940"/>
                  </a:lnTo>
                  <a:lnTo>
                    <a:pt x="38284" y="168658"/>
                  </a:lnTo>
                  <a:lnTo>
                    <a:pt x="22872" y="174583"/>
                  </a:lnTo>
                  <a:lnTo>
                    <a:pt x="11343" y="188135"/>
                  </a:lnTo>
                  <a:lnTo>
                    <a:pt x="3490" y="207026"/>
                  </a:lnTo>
                  <a:lnTo>
                    <a:pt x="0" y="231020"/>
                  </a:lnTo>
                  <a:lnTo>
                    <a:pt x="4688" y="251042"/>
                  </a:lnTo>
                  <a:lnTo>
                    <a:pt x="9213" y="259657"/>
                  </a:lnTo>
                  <a:lnTo>
                    <a:pt x="23601" y="272349"/>
                  </a:lnTo>
                  <a:lnTo>
                    <a:pt x="32351" y="277371"/>
                  </a:lnTo>
                  <a:lnTo>
                    <a:pt x="40523" y="278380"/>
                  </a:lnTo>
                  <a:lnTo>
                    <a:pt x="55844" y="273261"/>
                  </a:lnTo>
                  <a:lnTo>
                    <a:pt x="77622" y="257225"/>
                  </a:lnTo>
                  <a:lnTo>
                    <a:pt x="88709" y="238123"/>
                  </a:lnTo>
                  <a:lnTo>
                    <a:pt x="109082" y="180232"/>
                  </a:lnTo>
                  <a:lnTo>
                    <a:pt x="117573" y="136205"/>
                  </a:lnTo>
                  <a:lnTo>
                    <a:pt x="111147" y="85581"/>
                  </a:lnTo>
                  <a:lnTo>
                    <a:pt x="104202" y="30868"/>
                  </a:lnTo>
                  <a:lnTo>
                    <a:pt x="97013" y="9228"/>
                  </a:lnTo>
                  <a:lnTo>
                    <a:pt x="91821" y="181"/>
                  </a:lnTo>
                  <a:lnTo>
                    <a:pt x="88359" y="0"/>
                  </a:lnTo>
                  <a:lnTo>
                    <a:pt x="86051" y="5728"/>
                  </a:lnTo>
                  <a:lnTo>
                    <a:pt x="82043" y="65704"/>
                  </a:lnTo>
                  <a:lnTo>
                    <a:pt x="84675" y="124514"/>
                  </a:lnTo>
                  <a:lnTo>
                    <a:pt x="99409" y="187542"/>
                  </a:lnTo>
                  <a:lnTo>
                    <a:pt x="113021" y="2242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773131" y="3863958"/>
              <a:ext cx="49543" cy="284271"/>
            </a:xfrm>
            <a:custGeom>
              <a:avLst/>
              <a:gdLst/>
              <a:ahLst/>
              <a:cxnLst/>
              <a:rect l="0" t="0" r="0" b="0"/>
              <a:pathLst>
                <a:path w="49543" h="284271">
                  <a:moveTo>
                    <a:pt x="49542" y="284270"/>
                  </a:moveTo>
                  <a:lnTo>
                    <a:pt x="41209" y="246792"/>
                  </a:lnTo>
                  <a:lnTo>
                    <a:pt x="30898" y="188954"/>
                  </a:lnTo>
                  <a:lnTo>
                    <a:pt x="14303" y="127886"/>
                  </a:lnTo>
                  <a:lnTo>
                    <a:pt x="0" y="70783"/>
                  </a:lnTo>
                  <a:lnTo>
                    <a:pt x="617" y="45497"/>
                  </a:lnTo>
                  <a:lnTo>
                    <a:pt x="8690" y="22561"/>
                  </a:lnTo>
                  <a:lnTo>
                    <a:pt x="15288" y="15041"/>
                  </a:lnTo>
                  <a:lnTo>
                    <a:pt x="495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738446" y="4021886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8335" y="8333"/>
                  </a:lnTo>
                  <a:lnTo>
                    <a:pt x="17174" y="1866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888175" y="4021886"/>
              <a:ext cx="64127" cy="114167"/>
            </a:xfrm>
            <a:custGeom>
              <a:avLst/>
              <a:gdLst/>
              <a:ahLst/>
              <a:cxnLst/>
              <a:rect l="0" t="0" r="0" b="0"/>
              <a:pathLst>
                <a:path w="64127" h="114167">
                  <a:moveTo>
                    <a:pt x="29255" y="0"/>
                  </a:moveTo>
                  <a:lnTo>
                    <a:pt x="13614" y="17980"/>
                  </a:lnTo>
                  <a:lnTo>
                    <a:pt x="5536" y="34897"/>
                  </a:lnTo>
                  <a:lnTo>
                    <a:pt x="0" y="69741"/>
                  </a:lnTo>
                  <a:lnTo>
                    <a:pt x="3949" y="104112"/>
                  </a:lnTo>
                  <a:lnTo>
                    <a:pt x="8875" y="110352"/>
                  </a:lnTo>
                  <a:lnTo>
                    <a:pt x="15668" y="113342"/>
                  </a:lnTo>
                  <a:lnTo>
                    <a:pt x="23707" y="114166"/>
                  </a:lnTo>
                  <a:lnTo>
                    <a:pt x="38877" y="108842"/>
                  </a:lnTo>
                  <a:lnTo>
                    <a:pt x="46198" y="104147"/>
                  </a:lnTo>
                  <a:lnTo>
                    <a:pt x="57452" y="89571"/>
                  </a:lnTo>
                  <a:lnTo>
                    <a:pt x="62091" y="80771"/>
                  </a:lnTo>
                  <a:lnTo>
                    <a:pt x="64126" y="58515"/>
                  </a:lnTo>
                  <a:lnTo>
                    <a:pt x="63031" y="46029"/>
                  </a:lnTo>
                  <a:lnTo>
                    <a:pt x="55575" y="29036"/>
                  </a:lnTo>
                  <a:lnTo>
                    <a:pt x="39783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980601" y="3927129"/>
              <a:ext cx="115815" cy="182604"/>
            </a:xfrm>
            <a:custGeom>
              <a:avLst/>
              <a:gdLst/>
              <a:ahLst/>
              <a:cxnLst/>
              <a:rect l="0" t="0" r="0" b="0"/>
              <a:pathLst>
                <a:path w="115815" h="182604">
                  <a:moveTo>
                    <a:pt x="0" y="73700"/>
                  </a:moveTo>
                  <a:lnTo>
                    <a:pt x="17958" y="127575"/>
                  </a:lnTo>
                  <a:lnTo>
                    <a:pt x="35150" y="179147"/>
                  </a:lnTo>
                  <a:lnTo>
                    <a:pt x="35131" y="182603"/>
                  </a:lnTo>
                  <a:lnTo>
                    <a:pt x="32779" y="181396"/>
                  </a:lnTo>
                  <a:lnTo>
                    <a:pt x="28872" y="177083"/>
                  </a:lnTo>
                  <a:lnTo>
                    <a:pt x="24530" y="159812"/>
                  </a:lnTo>
                  <a:lnTo>
                    <a:pt x="25205" y="123781"/>
                  </a:lnTo>
                  <a:lnTo>
                    <a:pt x="35915" y="69684"/>
                  </a:lnTo>
                  <a:lnTo>
                    <a:pt x="51456" y="39104"/>
                  </a:lnTo>
                  <a:lnTo>
                    <a:pt x="67323" y="25959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296456" y="3790259"/>
              <a:ext cx="163426" cy="157928"/>
            </a:xfrm>
            <a:custGeom>
              <a:avLst/>
              <a:gdLst/>
              <a:ahLst/>
              <a:cxnLst/>
              <a:rect l="0" t="0" r="0" b="0"/>
              <a:pathLst>
                <a:path w="163426" h="157928">
                  <a:moveTo>
                    <a:pt x="31586" y="0"/>
                  </a:moveTo>
                  <a:lnTo>
                    <a:pt x="49566" y="24046"/>
                  </a:lnTo>
                  <a:lnTo>
                    <a:pt x="105939" y="66635"/>
                  </a:lnTo>
                  <a:lnTo>
                    <a:pt x="158013" y="96180"/>
                  </a:lnTo>
                  <a:lnTo>
                    <a:pt x="162664" y="101554"/>
                  </a:lnTo>
                  <a:lnTo>
                    <a:pt x="163425" y="107477"/>
                  </a:lnTo>
                  <a:lnTo>
                    <a:pt x="161592" y="113765"/>
                  </a:lnTo>
                  <a:lnTo>
                    <a:pt x="156862" y="119127"/>
                  </a:lnTo>
                  <a:lnTo>
                    <a:pt x="133435" y="132263"/>
                  </a:lnTo>
                  <a:lnTo>
                    <a:pt x="103097" y="142394"/>
                  </a:lnTo>
                  <a:lnTo>
                    <a:pt x="43443" y="152329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275399" y="3969243"/>
              <a:ext cx="189513" cy="21058"/>
            </a:xfrm>
            <a:custGeom>
              <a:avLst/>
              <a:gdLst/>
              <a:ahLst/>
              <a:cxnLst/>
              <a:rect l="0" t="0" r="0" b="0"/>
              <a:pathLst>
                <a:path w="189513" h="21058">
                  <a:moveTo>
                    <a:pt x="189512" y="0"/>
                  </a:moveTo>
                  <a:lnTo>
                    <a:pt x="152035" y="8333"/>
                  </a:lnTo>
                  <a:lnTo>
                    <a:pt x="100611" y="15684"/>
                  </a:lnTo>
                  <a:lnTo>
                    <a:pt x="46563" y="1999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570197" y="3979772"/>
              <a:ext cx="60456" cy="147400"/>
            </a:xfrm>
            <a:custGeom>
              <a:avLst/>
              <a:gdLst/>
              <a:ahLst/>
              <a:cxnLst/>
              <a:rect l="0" t="0" r="0" b="0"/>
              <a:pathLst>
                <a:path w="60456" h="147400">
                  <a:moveTo>
                    <a:pt x="0" y="0"/>
                  </a:moveTo>
                  <a:lnTo>
                    <a:pt x="16768" y="5589"/>
                  </a:lnTo>
                  <a:lnTo>
                    <a:pt x="31239" y="17692"/>
                  </a:lnTo>
                  <a:lnTo>
                    <a:pt x="49421" y="44236"/>
                  </a:lnTo>
                  <a:lnTo>
                    <a:pt x="57060" y="65284"/>
                  </a:lnTo>
                  <a:lnTo>
                    <a:pt x="60455" y="90236"/>
                  </a:lnTo>
                  <a:lnTo>
                    <a:pt x="55725" y="113804"/>
                  </a:lnTo>
                  <a:lnTo>
                    <a:pt x="42114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703445" y="3706031"/>
              <a:ext cx="224721" cy="136871"/>
            </a:xfrm>
            <a:custGeom>
              <a:avLst/>
              <a:gdLst/>
              <a:ahLst/>
              <a:cxnLst/>
              <a:rect l="0" t="0" r="0" b="0"/>
              <a:pathLst>
                <a:path w="224721" h="136871">
                  <a:moveTo>
                    <a:pt x="161550" y="0"/>
                  </a:moveTo>
                  <a:lnTo>
                    <a:pt x="114111" y="29308"/>
                  </a:lnTo>
                  <a:lnTo>
                    <a:pt x="54977" y="77281"/>
                  </a:lnTo>
                  <a:lnTo>
                    <a:pt x="3453" y="106724"/>
                  </a:lnTo>
                  <a:lnTo>
                    <a:pt x="0" y="110924"/>
                  </a:lnTo>
                  <a:lnTo>
                    <a:pt x="1208" y="114893"/>
                  </a:lnTo>
                  <a:lnTo>
                    <a:pt x="5522" y="118709"/>
                  </a:lnTo>
                  <a:lnTo>
                    <a:pt x="39539" y="124080"/>
                  </a:lnTo>
                  <a:lnTo>
                    <a:pt x="96202" y="125895"/>
                  </a:lnTo>
                  <a:lnTo>
                    <a:pt x="159386" y="129373"/>
                  </a:lnTo>
                  <a:lnTo>
                    <a:pt x="196783" y="134649"/>
                  </a:lnTo>
                  <a:lnTo>
                    <a:pt x="22472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728124" y="3885015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21057"/>
                  </a:moveTo>
                  <a:lnTo>
                    <a:pt x="143827" y="4269"/>
                  </a:lnTo>
                  <a:lnTo>
                    <a:pt x="85256" y="843"/>
                  </a:lnTo>
                  <a:lnTo>
                    <a:pt x="28279" y="16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022922" y="3863958"/>
              <a:ext cx="45643" cy="126343"/>
            </a:xfrm>
            <a:custGeom>
              <a:avLst/>
              <a:gdLst/>
              <a:ahLst/>
              <a:cxnLst/>
              <a:rect l="0" t="0" r="0" b="0"/>
              <a:pathLst>
                <a:path w="45643" h="126343">
                  <a:moveTo>
                    <a:pt x="0" y="0"/>
                  </a:moveTo>
                  <a:lnTo>
                    <a:pt x="34747" y="37087"/>
                  </a:lnTo>
                  <a:lnTo>
                    <a:pt x="43909" y="55088"/>
                  </a:lnTo>
                  <a:lnTo>
                    <a:pt x="45642" y="77906"/>
                  </a:lnTo>
                  <a:lnTo>
                    <a:pt x="41342" y="100136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152463" y="3694743"/>
              <a:ext cx="133672" cy="158688"/>
            </a:xfrm>
            <a:custGeom>
              <a:avLst/>
              <a:gdLst/>
              <a:ahLst/>
              <a:cxnLst/>
              <a:rect l="0" t="0" r="0" b="0"/>
              <a:pathLst>
                <a:path w="133672" h="158688">
                  <a:moveTo>
                    <a:pt x="91558" y="106044"/>
                  </a:moveTo>
                  <a:lnTo>
                    <a:pt x="88438" y="63353"/>
                  </a:lnTo>
                  <a:lnTo>
                    <a:pt x="76903" y="21702"/>
                  </a:lnTo>
                  <a:lnTo>
                    <a:pt x="71260" y="13551"/>
                  </a:lnTo>
                  <a:lnTo>
                    <a:pt x="55630" y="1375"/>
                  </a:lnTo>
                  <a:lnTo>
                    <a:pt x="46549" y="0"/>
                  </a:lnTo>
                  <a:lnTo>
                    <a:pt x="27099" y="4711"/>
                  </a:lnTo>
                  <a:lnTo>
                    <a:pt x="19340" y="11583"/>
                  </a:lnTo>
                  <a:lnTo>
                    <a:pt x="7598" y="31696"/>
                  </a:lnTo>
                  <a:lnTo>
                    <a:pt x="0" y="69327"/>
                  </a:lnTo>
                  <a:lnTo>
                    <a:pt x="3338" y="110113"/>
                  </a:lnTo>
                  <a:lnTo>
                    <a:pt x="17326" y="146244"/>
                  </a:lnTo>
                  <a:lnTo>
                    <a:pt x="25692" y="152731"/>
                  </a:lnTo>
                  <a:lnTo>
                    <a:pt x="47466" y="156820"/>
                  </a:lnTo>
                  <a:lnTo>
                    <a:pt x="56314" y="153933"/>
                  </a:lnTo>
                  <a:lnTo>
                    <a:pt x="63383" y="148498"/>
                  </a:lnTo>
                  <a:lnTo>
                    <a:pt x="69265" y="141366"/>
                  </a:lnTo>
                  <a:lnTo>
                    <a:pt x="75801" y="120963"/>
                  </a:lnTo>
                  <a:lnTo>
                    <a:pt x="77544" y="108971"/>
                  </a:lnTo>
                  <a:lnTo>
                    <a:pt x="79875" y="104486"/>
                  </a:lnTo>
                  <a:lnTo>
                    <a:pt x="82599" y="105005"/>
                  </a:lnTo>
                  <a:lnTo>
                    <a:pt x="88746" y="114941"/>
                  </a:lnTo>
                  <a:lnTo>
                    <a:pt x="95377" y="131056"/>
                  </a:lnTo>
                  <a:lnTo>
                    <a:pt x="108463" y="143677"/>
                  </a:lnTo>
                  <a:lnTo>
                    <a:pt x="133671" y="1586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9302764" y="3714532"/>
              <a:ext cx="103138" cy="96785"/>
            </a:xfrm>
            <a:custGeom>
              <a:avLst/>
              <a:gdLst/>
              <a:ahLst/>
              <a:cxnLst/>
              <a:rect l="0" t="0" r="0" b="0"/>
              <a:pathLst>
                <a:path w="103138" h="96785">
                  <a:moveTo>
                    <a:pt x="14956" y="44141"/>
                  </a:moveTo>
                  <a:lnTo>
                    <a:pt x="20545" y="60909"/>
                  </a:lnTo>
                  <a:lnTo>
                    <a:pt x="20170" y="78500"/>
                  </a:lnTo>
                  <a:lnTo>
                    <a:pt x="18432" y="88104"/>
                  </a:lnTo>
                  <a:lnTo>
                    <a:pt x="16103" y="89827"/>
                  </a:lnTo>
                  <a:lnTo>
                    <a:pt x="13382" y="86297"/>
                  </a:lnTo>
                  <a:lnTo>
                    <a:pt x="607" y="52598"/>
                  </a:lnTo>
                  <a:lnTo>
                    <a:pt x="0" y="32692"/>
                  </a:lnTo>
                  <a:lnTo>
                    <a:pt x="1476" y="22470"/>
                  </a:lnTo>
                  <a:lnTo>
                    <a:pt x="5970" y="14486"/>
                  </a:lnTo>
                  <a:lnTo>
                    <a:pt x="20321" y="2495"/>
                  </a:lnTo>
                  <a:lnTo>
                    <a:pt x="29061" y="0"/>
                  </a:lnTo>
                  <a:lnTo>
                    <a:pt x="48131" y="346"/>
                  </a:lnTo>
                  <a:lnTo>
                    <a:pt x="65185" y="7519"/>
                  </a:lnTo>
                  <a:lnTo>
                    <a:pt x="73009" y="12707"/>
                  </a:lnTo>
                  <a:lnTo>
                    <a:pt x="84821" y="27831"/>
                  </a:lnTo>
                  <a:lnTo>
                    <a:pt x="101937" y="66136"/>
                  </a:lnTo>
                  <a:lnTo>
                    <a:pt x="103137" y="80433"/>
                  </a:lnTo>
                  <a:lnTo>
                    <a:pt x="99184" y="967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9436234" y="3532376"/>
              <a:ext cx="89647" cy="278334"/>
            </a:xfrm>
            <a:custGeom>
              <a:avLst/>
              <a:gdLst/>
              <a:ahLst/>
              <a:cxnLst/>
              <a:rect l="0" t="0" r="0" b="0"/>
              <a:pathLst>
                <a:path w="89647" h="278334">
                  <a:moveTo>
                    <a:pt x="60470" y="184183"/>
                  </a:moveTo>
                  <a:lnTo>
                    <a:pt x="60470" y="161826"/>
                  </a:lnTo>
                  <a:lnTo>
                    <a:pt x="54231" y="144611"/>
                  </a:lnTo>
                  <a:lnTo>
                    <a:pt x="31162" y="114495"/>
                  </a:lnTo>
                  <a:lnTo>
                    <a:pt x="24554" y="111988"/>
                  </a:lnTo>
                  <a:lnTo>
                    <a:pt x="17809" y="112656"/>
                  </a:lnTo>
                  <a:lnTo>
                    <a:pt x="10973" y="115442"/>
                  </a:lnTo>
                  <a:lnTo>
                    <a:pt x="6415" y="121978"/>
                  </a:lnTo>
                  <a:lnTo>
                    <a:pt x="0" y="154703"/>
                  </a:lnTo>
                  <a:lnTo>
                    <a:pt x="953" y="211332"/>
                  </a:lnTo>
                  <a:lnTo>
                    <a:pt x="7112" y="234854"/>
                  </a:lnTo>
                  <a:lnTo>
                    <a:pt x="17648" y="257006"/>
                  </a:lnTo>
                  <a:lnTo>
                    <a:pt x="33250" y="272311"/>
                  </a:lnTo>
                  <a:lnTo>
                    <a:pt x="42323" y="278030"/>
                  </a:lnTo>
                  <a:lnTo>
                    <a:pt x="50712" y="278333"/>
                  </a:lnTo>
                  <a:lnTo>
                    <a:pt x="58644" y="275026"/>
                  </a:lnTo>
                  <a:lnTo>
                    <a:pt x="66272" y="269312"/>
                  </a:lnTo>
                  <a:lnTo>
                    <a:pt x="74748" y="250484"/>
                  </a:lnTo>
                  <a:lnTo>
                    <a:pt x="85777" y="200269"/>
                  </a:lnTo>
                  <a:lnTo>
                    <a:pt x="89646" y="138054"/>
                  </a:lnTo>
                  <a:lnTo>
                    <a:pt x="80358" y="79492"/>
                  </a:lnTo>
                  <a:lnTo>
                    <a:pt x="62656" y="18362"/>
                  </a:lnTo>
                  <a:lnTo>
                    <a:pt x="51303" y="910"/>
                  </a:lnTo>
                  <a:lnTo>
                    <a:pt x="47340" y="0"/>
                  </a:lnTo>
                  <a:lnTo>
                    <a:pt x="44698" y="4073"/>
                  </a:lnTo>
                  <a:lnTo>
                    <a:pt x="42937" y="11467"/>
                  </a:lnTo>
                  <a:lnTo>
                    <a:pt x="48515" y="49721"/>
                  </a:lnTo>
                  <a:lnTo>
                    <a:pt x="60882" y="101124"/>
                  </a:lnTo>
                  <a:lnTo>
                    <a:pt x="76903" y="161894"/>
                  </a:lnTo>
                  <a:lnTo>
                    <a:pt x="81527" y="2052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9738860" y="3632331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102883" y="16789"/>
                  </a:lnTo>
                  <a:lnTo>
                    <a:pt x="43415" y="2608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9728331" y="3727088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62564" y="8333"/>
                  </a:lnTo>
                  <a:lnTo>
                    <a:pt x="111140" y="15684"/>
                  </a:lnTo>
                  <a:lnTo>
                    <a:pt x="55922" y="1999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6" name="Freeform 75"/>
          <p:cNvSpPr/>
          <p:nvPr/>
        </p:nvSpPr>
        <p:spPr>
          <a:xfrm>
            <a:off x="4754969" y="1878463"/>
            <a:ext cx="168074" cy="165723"/>
          </a:xfrm>
          <a:custGeom>
            <a:avLst/>
            <a:gdLst/>
            <a:ahLst/>
            <a:cxnLst/>
            <a:rect l="0" t="0" r="0" b="0"/>
            <a:pathLst>
              <a:path w="168074" h="165723">
                <a:moveTo>
                  <a:pt x="140782" y="16666"/>
                </a:moveTo>
                <a:lnTo>
                  <a:pt x="129604" y="5488"/>
                </a:lnTo>
                <a:lnTo>
                  <a:pt x="108518" y="0"/>
                </a:lnTo>
                <a:lnTo>
                  <a:pt x="70001" y="30"/>
                </a:lnTo>
                <a:lnTo>
                  <a:pt x="48492" y="5763"/>
                </a:lnTo>
                <a:lnTo>
                  <a:pt x="31134" y="16109"/>
                </a:lnTo>
                <a:lnTo>
                  <a:pt x="18740" y="31626"/>
                </a:lnTo>
                <a:lnTo>
                  <a:pt x="1251" y="70184"/>
                </a:lnTo>
                <a:lnTo>
                  <a:pt x="0" y="93874"/>
                </a:lnTo>
                <a:lnTo>
                  <a:pt x="8728" y="141621"/>
                </a:lnTo>
                <a:lnTo>
                  <a:pt x="15311" y="149103"/>
                </a:lnTo>
                <a:lnTo>
                  <a:pt x="35104" y="157415"/>
                </a:lnTo>
                <a:lnTo>
                  <a:pt x="72556" y="162095"/>
                </a:lnTo>
                <a:lnTo>
                  <a:pt x="93302" y="156950"/>
                </a:lnTo>
                <a:lnTo>
                  <a:pt x="140292" y="134099"/>
                </a:lnTo>
                <a:lnTo>
                  <a:pt x="156552" y="117992"/>
                </a:lnTo>
                <a:lnTo>
                  <a:pt x="165338" y="96015"/>
                </a:lnTo>
                <a:lnTo>
                  <a:pt x="168073" y="70650"/>
                </a:lnTo>
                <a:lnTo>
                  <a:pt x="165390" y="43778"/>
                </a:lnTo>
                <a:lnTo>
                  <a:pt x="160697" y="33571"/>
                </a:lnTo>
                <a:lnTo>
                  <a:pt x="146124" y="19110"/>
                </a:lnTo>
                <a:lnTo>
                  <a:pt x="118188" y="4392"/>
                </a:lnTo>
                <a:lnTo>
                  <a:pt x="108172" y="3804"/>
                </a:lnTo>
                <a:lnTo>
                  <a:pt x="87684" y="9390"/>
                </a:lnTo>
                <a:lnTo>
                  <a:pt x="54341" y="32040"/>
                </a:lnTo>
                <a:lnTo>
                  <a:pt x="33541" y="53327"/>
                </a:lnTo>
                <a:lnTo>
                  <a:pt x="23709" y="71564"/>
                </a:lnTo>
                <a:lnTo>
                  <a:pt x="17186" y="107152"/>
                </a:lnTo>
                <a:lnTo>
                  <a:pt x="20843" y="141743"/>
                </a:lnTo>
                <a:lnTo>
                  <a:pt x="25727" y="150353"/>
                </a:lnTo>
                <a:lnTo>
                  <a:pt x="40514" y="163040"/>
                </a:lnTo>
                <a:lnTo>
                  <a:pt x="49370" y="165722"/>
                </a:lnTo>
                <a:lnTo>
                  <a:pt x="68569" y="165581"/>
                </a:lnTo>
                <a:lnTo>
                  <a:pt x="99108" y="158925"/>
                </a:lnTo>
                <a:lnTo>
                  <a:pt x="124795" y="143955"/>
                </a:lnTo>
                <a:lnTo>
                  <a:pt x="136796" y="128221"/>
                </a:lnTo>
                <a:lnTo>
                  <a:pt x="141634" y="119112"/>
                </a:lnTo>
                <a:lnTo>
                  <a:pt x="143890" y="96513"/>
                </a:lnTo>
                <a:lnTo>
                  <a:pt x="139824" y="73210"/>
                </a:lnTo>
                <a:lnTo>
                  <a:pt x="130218" y="55055"/>
                </a:lnTo>
                <a:lnTo>
                  <a:pt x="122041" y="49278"/>
                </a:lnTo>
                <a:lnTo>
                  <a:pt x="100477" y="42858"/>
                </a:lnTo>
                <a:lnTo>
                  <a:pt x="67618" y="44834"/>
                </a:lnTo>
                <a:lnTo>
                  <a:pt x="49383" y="52972"/>
                </a:lnTo>
                <a:lnTo>
                  <a:pt x="41245" y="58417"/>
                </a:lnTo>
                <a:lnTo>
                  <a:pt x="29083" y="73827"/>
                </a:lnTo>
                <a:lnTo>
                  <a:pt x="24202" y="82849"/>
                </a:lnTo>
                <a:lnTo>
                  <a:pt x="23288" y="92374"/>
                </a:lnTo>
                <a:lnTo>
                  <a:pt x="28511" y="112315"/>
                </a:lnTo>
                <a:lnTo>
                  <a:pt x="41751" y="126637"/>
                </a:lnTo>
                <a:lnTo>
                  <a:pt x="50195" y="132094"/>
                </a:lnTo>
                <a:lnTo>
                  <a:pt x="68936" y="135038"/>
                </a:lnTo>
                <a:lnTo>
                  <a:pt x="78846" y="134185"/>
                </a:lnTo>
                <a:lnTo>
                  <a:pt x="96097" y="126999"/>
                </a:lnTo>
                <a:lnTo>
                  <a:pt x="103973" y="121807"/>
                </a:lnTo>
                <a:lnTo>
                  <a:pt x="115844" y="106679"/>
                </a:lnTo>
                <a:lnTo>
                  <a:pt x="120647" y="97732"/>
                </a:lnTo>
                <a:lnTo>
                  <a:pt x="122865" y="78432"/>
                </a:lnTo>
                <a:lnTo>
                  <a:pt x="121818" y="68372"/>
                </a:lnTo>
                <a:lnTo>
                  <a:pt x="116441" y="61665"/>
                </a:lnTo>
                <a:lnTo>
                  <a:pt x="97988" y="54213"/>
                </a:lnTo>
                <a:lnTo>
                  <a:pt x="77309" y="54021"/>
                </a:lnTo>
                <a:lnTo>
                  <a:pt x="66881" y="55607"/>
                </a:lnTo>
                <a:lnTo>
                  <a:pt x="58759" y="60174"/>
                </a:lnTo>
                <a:lnTo>
                  <a:pt x="46616" y="74608"/>
                </a:lnTo>
                <a:lnTo>
                  <a:pt x="44079" y="83370"/>
                </a:lnTo>
                <a:lnTo>
                  <a:pt x="44381" y="102464"/>
                </a:lnTo>
                <a:lnTo>
                  <a:pt x="51534" y="119529"/>
                </a:lnTo>
                <a:lnTo>
                  <a:pt x="56717" y="127356"/>
                </a:lnTo>
                <a:lnTo>
                  <a:pt x="63682" y="131403"/>
                </a:lnTo>
                <a:lnTo>
                  <a:pt x="80779" y="132781"/>
                </a:lnTo>
                <a:lnTo>
                  <a:pt x="87912" y="129171"/>
                </a:lnTo>
                <a:lnTo>
                  <a:pt x="98957" y="115801"/>
                </a:lnTo>
                <a:lnTo>
                  <a:pt x="100030" y="108493"/>
                </a:lnTo>
                <a:lnTo>
                  <a:pt x="98406" y="101280"/>
                </a:lnTo>
                <a:lnTo>
                  <a:pt x="94984" y="94133"/>
                </a:lnTo>
                <a:lnTo>
                  <a:pt x="89193" y="90537"/>
                </a:lnTo>
                <a:lnTo>
                  <a:pt x="73400" y="89662"/>
                </a:lnTo>
                <a:lnTo>
                  <a:pt x="57802" y="96292"/>
                </a:lnTo>
                <a:lnTo>
                  <a:pt x="50367" y="101335"/>
                </a:lnTo>
                <a:lnTo>
                  <a:pt x="48920" y="103528"/>
                </a:lnTo>
                <a:lnTo>
                  <a:pt x="51465" y="103820"/>
                </a:lnTo>
                <a:lnTo>
                  <a:pt x="56671" y="102845"/>
                </a:lnTo>
                <a:lnTo>
                  <a:pt x="57802" y="99855"/>
                </a:lnTo>
                <a:lnTo>
                  <a:pt x="56216" y="95522"/>
                </a:lnTo>
                <a:lnTo>
                  <a:pt x="52819" y="90294"/>
                </a:lnTo>
                <a:lnTo>
                  <a:pt x="51724" y="90318"/>
                </a:lnTo>
                <a:lnTo>
                  <a:pt x="53628" y="99703"/>
                </a:lnTo>
                <a:lnTo>
                  <a:pt x="58113" y="104779"/>
                </a:lnTo>
                <a:lnTo>
                  <a:pt x="72454" y="113539"/>
                </a:lnTo>
                <a:lnTo>
                  <a:pt x="75343" y="114003"/>
                </a:lnTo>
                <a:lnTo>
                  <a:pt x="74929" y="111973"/>
                </a:lnTo>
                <a:lnTo>
                  <a:pt x="72314" y="108280"/>
                </a:lnTo>
                <a:lnTo>
                  <a:pt x="68230" y="108158"/>
                </a:lnTo>
                <a:lnTo>
                  <a:pt x="46025" y="12195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reeform 76"/>
          <p:cNvSpPr/>
          <p:nvPr/>
        </p:nvSpPr>
        <p:spPr>
          <a:xfrm>
            <a:off x="4723303" y="1838557"/>
            <a:ext cx="221019" cy="221941"/>
          </a:xfrm>
          <a:custGeom>
            <a:avLst/>
            <a:gdLst/>
            <a:ahLst/>
            <a:cxnLst/>
            <a:rect l="0" t="0" r="0" b="0"/>
            <a:pathLst>
              <a:path w="221019" h="221941">
                <a:moveTo>
                  <a:pt x="161920" y="3930"/>
                </a:moveTo>
                <a:lnTo>
                  <a:pt x="119228" y="7049"/>
                </a:lnTo>
                <a:lnTo>
                  <a:pt x="68257" y="23058"/>
                </a:lnTo>
                <a:lnTo>
                  <a:pt x="29165" y="53733"/>
                </a:lnTo>
                <a:lnTo>
                  <a:pt x="13271" y="79907"/>
                </a:lnTo>
                <a:lnTo>
                  <a:pt x="1152" y="109890"/>
                </a:lnTo>
                <a:lnTo>
                  <a:pt x="0" y="130572"/>
                </a:lnTo>
                <a:lnTo>
                  <a:pt x="8793" y="172445"/>
                </a:lnTo>
                <a:lnTo>
                  <a:pt x="24002" y="198399"/>
                </a:lnTo>
                <a:lnTo>
                  <a:pt x="42911" y="210464"/>
                </a:lnTo>
                <a:lnTo>
                  <a:pt x="66913" y="218555"/>
                </a:lnTo>
                <a:lnTo>
                  <a:pt x="105563" y="221940"/>
                </a:lnTo>
                <a:lnTo>
                  <a:pt x="161431" y="210121"/>
                </a:lnTo>
                <a:lnTo>
                  <a:pt x="179639" y="197346"/>
                </a:lnTo>
                <a:lnTo>
                  <a:pt x="210393" y="160549"/>
                </a:lnTo>
                <a:lnTo>
                  <a:pt x="218558" y="137099"/>
                </a:lnTo>
                <a:lnTo>
                  <a:pt x="221018" y="112249"/>
                </a:lnTo>
                <a:lnTo>
                  <a:pt x="210054" y="56972"/>
                </a:lnTo>
                <a:lnTo>
                  <a:pt x="194639" y="30694"/>
                </a:lnTo>
                <a:lnTo>
                  <a:pt x="178801" y="18555"/>
                </a:lnTo>
                <a:lnTo>
                  <a:pt x="140038" y="1229"/>
                </a:lnTo>
                <a:lnTo>
                  <a:pt x="119439" y="0"/>
                </a:lnTo>
                <a:lnTo>
                  <a:pt x="98586" y="4523"/>
                </a:lnTo>
                <a:lnTo>
                  <a:pt x="77619" y="14332"/>
                </a:lnTo>
                <a:lnTo>
                  <a:pt x="51674" y="38597"/>
                </a:lnTo>
                <a:lnTo>
                  <a:pt x="34757" y="68014"/>
                </a:lnTo>
                <a:lnTo>
                  <a:pt x="27925" y="110135"/>
                </a:lnTo>
                <a:lnTo>
                  <a:pt x="31490" y="154071"/>
                </a:lnTo>
                <a:lnTo>
                  <a:pt x="40000" y="176334"/>
                </a:lnTo>
                <a:lnTo>
                  <a:pt x="45545" y="185546"/>
                </a:lnTo>
                <a:lnTo>
                  <a:pt x="53921" y="191688"/>
                </a:lnTo>
                <a:lnTo>
                  <a:pt x="75706" y="198512"/>
                </a:lnTo>
                <a:lnTo>
                  <a:pt x="108689" y="196764"/>
                </a:lnTo>
                <a:lnTo>
                  <a:pt x="140688" y="183249"/>
                </a:lnTo>
                <a:lnTo>
                  <a:pt x="166807" y="164426"/>
                </a:lnTo>
                <a:lnTo>
                  <a:pt x="183775" y="138442"/>
                </a:lnTo>
                <a:lnTo>
                  <a:pt x="190622" y="102927"/>
                </a:lnTo>
                <a:lnTo>
                  <a:pt x="185984" y="79514"/>
                </a:lnTo>
                <a:lnTo>
                  <a:pt x="181472" y="68357"/>
                </a:lnTo>
                <a:lnTo>
                  <a:pt x="163981" y="49722"/>
                </a:lnTo>
                <a:lnTo>
                  <a:pt x="152765" y="41477"/>
                </a:lnTo>
                <a:lnTo>
                  <a:pt x="124706" y="32316"/>
                </a:lnTo>
                <a:lnTo>
                  <a:pt x="96247" y="30584"/>
                </a:lnTo>
                <a:lnTo>
                  <a:pt x="75800" y="37613"/>
                </a:lnTo>
                <a:lnTo>
                  <a:pt x="62033" y="51655"/>
                </a:lnTo>
                <a:lnTo>
                  <a:pt x="43663" y="89266"/>
                </a:lnTo>
                <a:lnTo>
                  <a:pt x="42290" y="109707"/>
                </a:lnTo>
                <a:lnTo>
                  <a:pt x="46750" y="129321"/>
                </a:lnTo>
                <a:lnTo>
                  <a:pt x="56531" y="145837"/>
                </a:lnTo>
                <a:lnTo>
                  <a:pt x="71796" y="157856"/>
                </a:lnTo>
                <a:lnTo>
                  <a:pt x="80780" y="162700"/>
                </a:lnTo>
                <a:lnTo>
                  <a:pt x="89110" y="163589"/>
                </a:lnTo>
                <a:lnTo>
                  <a:pt x="104603" y="158337"/>
                </a:lnTo>
                <a:lnTo>
                  <a:pt x="116169" y="145085"/>
                </a:lnTo>
                <a:lnTo>
                  <a:pt x="122869" y="132176"/>
                </a:lnTo>
                <a:lnTo>
                  <a:pt x="123017" y="130371"/>
                </a:lnTo>
                <a:lnTo>
                  <a:pt x="119806" y="13027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 77"/>
          <p:cNvSpPr/>
          <p:nvPr/>
        </p:nvSpPr>
        <p:spPr>
          <a:xfrm>
            <a:off x="1862634" y="1768787"/>
            <a:ext cx="2864662" cy="365096"/>
          </a:xfrm>
          <a:custGeom>
            <a:avLst/>
            <a:gdLst/>
            <a:ahLst/>
            <a:cxnLst/>
            <a:rect l="0" t="0" r="0" b="0"/>
            <a:pathLst>
              <a:path w="2864662" h="365096">
                <a:moveTo>
                  <a:pt x="2864661" y="210570"/>
                </a:moveTo>
                <a:lnTo>
                  <a:pt x="2827183" y="202237"/>
                </a:lnTo>
                <a:lnTo>
                  <a:pt x="2775760" y="200475"/>
                </a:lnTo>
                <a:lnTo>
                  <a:pt x="2721711" y="201297"/>
                </a:lnTo>
                <a:lnTo>
                  <a:pt x="2659616" y="209118"/>
                </a:lnTo>
                <a:lnTo>
                  <a:pt x="2599057" y="218712"/>
                </a:lnTo>
                <a:lnTo>
                  <a:pt x="2544824" y="220627"/>
                </a:lnTo>
                <a:lnTo>
                  <a:pt x="2489051" y="221006"/>
                </a:lnTo>
                <a:lnTo>
                  <a:pt x="2432974" y="221080"/>
                </a:lnTo>
                <a:lnTo>
                  <a:pt x="2376837" y="221095"/>
                </a:lnTo>
                <a:lnTo>
                  <a:pt x="2321858" y="222268"/>
                </a:lnTo>
                <a:lnTo>
                  <a:pt x="2259563" y="230163"/>
                </a:lnTo>
                <a:lnTo>
                  <a:pt x="2204586" y="231338"/>
                </a:lnTo>
                <a:lnTo>
                  <a:pt x="2151786" y="228450"/>
                </a:lnTo>
                <a:lnTo>
                  <a:pt x="2089248" y="220897"/>
                </a:lnTo>
                <a:lnTo>
                  <a:pt x="2027807" y="212161"/>
                </a:lnTo>
                <a:lnTo>
                  <a:pt x="1967334" y="202446"/>
                </a:lnTo>
                <a:lnTo>
                  <a:pt x="1913112" y="200517"/>
                </a:lnTo>
                <a:lnTo>
                  <a:pt x="1857341" y="200135"/>
                </a:lnTo>
                <a:lnTo>
                  <a:pt x="1801264" y="200060"/>
                </a:lnTo>
                <a:lnTo>
                  <a:pt x="1745127" y="200045"/>
                </a:lnTo>
                <a:lnTo>
                  <a:pt x="1688978" y="200042"/>
                </a:lnTo>
                <a:lnTo>
                  <a:pt x="1635947" y="203161"/>
                </a:lnTo>
                <a:lnTo>
                  <a:pt x="1585740" y="209107"/>
                </a:lnTo>
                <a:lnTo>
                  <a:pt x="1530762" y="210281"/>
                </a:lnTo>
                <a:lnTo>
                  <a:pt x="1474842" y="210513"/>
                </a:lnTo>
                <a:lnTo>
                  <a:pt x="1418736" y="210559"/>
                </a:lnTo>
                <a:lnTo>
                  <a:pt x="1362593" y="203332"/>
                </a:lnTo>
                <a:lnTo>
                  <a:pt x="1306443" y="200692"/>
                </a:lnTo>
                <a:lnTo>
                  <a:pt x="1250291" y="200170"/>
                </a:lnTo>
                <a:lnTo>
                  <a:pt x="1188435" y="191725"/>
                </a:lnTo>
                <a:lnTo>
                  <a:pt x="1134044" y="189950"/>
                </a:lnTo>
                <a:lnTo>
                  <a:pt x="1078240" y="189599"/>
                </a:lnTo>
                <a:lnTo>
                  <a:pt x="1025277" y="192650"/>
                </a:lnTo>
                <a:lnTo>
                  <a:pt x="975084" y="198581"/>
                </a:lnTo>
                <a:lnTo>
                  <a:pt x="920109" y="199753"/>
                </a:lnTo>
                <a:lnTo>
                  <a:pt x="864189" y="199985"/>
                </a:lnTo>
                <a:lnTo>
                  <a:pt x="808083" y="200030"/>
                </a:lnTo>
                <a:lnTo>
                  <a:pt x="753110" y="201209"/>
                </a:lnTo>
                <a:lnTo>
                  <a:pt x="690817" y="209107"/>
                </a:lnTo>
                <a:lnTo>
                  <a:pt x="635840" y="210281"/>
                </a:lnTo>
                <a:lnTo>
                  <a:pt x="579920" y="207393"/>
                </a:lnTo>
                <a:lnTo>
                  <a:pt x="529403" y="195905"/>
                </a:lnTo>
                <a:lnTo>
                  <a:pt x="469988" y="190776"/>
                </a:lnTo>
                <a:lnTo>
                  <a:pt x="411978" y="189763"/>
                </a:lnTo>
                <a:lnTo>
                  <a:pt x="361049" y="195152"/>
                </a:lnTo>
                <a:lnTo>
                  <a:pt x="301552" y="200245"/>
                </a:lnTo>
                <a:lnTo>
                  <a:pt x="243526" y="208184"/>
                </a:lnTo>
                <a:lnTo>
                  <a:pt x="187004" y="210099"/>
                </a:lnTo>
                <a:lnTo>
                  <a:pt x="131949" y="209307"/>
                </a:lnTo>
                <a:lnTo>
                  <a:pt x="69638" y="201493"/>
                </a:lnTo>
                <a:lnTo>
                  <a:pt x="34142" y="194882"/>
                </a:lnTo>
                <a:lnTo>
                  <a:pt x="26574" y="197772"/>
                </a:lnTo>
                <a:lnTo>
                  <a:pt x="21529" y="204378"/>
                </a:lnTo>
                <a:lnTo>
                  <a:pt x="18165" y="213461"/>
                </a:lnTo>
                <a:lnTo>
                  <a:pt x="18263" y="221856"/>
                </a:lnTo>
                <a:lnTo>
                  <a:pt x="24610" y="237423"/>
                </a:lnTo>
                <a:lnTo>
                  <a:pt x="67950" y="294943"/>
                </a:lnTo>
                <a:lnTo>
                  <a:pt x="92618" y="328839"/>
                </a:lnTo>
                <a:lnTo>
                  <a:pt x="108411" y="355577"/>
                </a:lnTo>
                <a:lnTo>
                  <a:pt x="116538" y="365095"/>
                </a:lnTo>
                <a:lnTo>
                  <a:pt x="107960" y="351891"/>
                </a:lnTo>
                <a:lnTo>
                  <a:pt x="51076" y="290052"/>
                </a:lnTo>
                <a:lnTo>
                  <a:pt x="17470" y="239616"/>
                </a:lnTo>
                <a:lnTo>
                  <a:pt x="3980" y="225039"/>
                </a:lnTo>
                <a:lnTo>
                  <a:pt x="617" y="216707"/>
                </a:lnTo>
                <a:lnTo>
                  <a:pt x="0" y="198090"/>
                </a:lnTo>
                <a:lnTo>
                  <a:pt x="11818" y="167878"/>
                </a:lnTo>
                <a:lnTo>
                  <a:pt x="64232" y="105536"/>
                </a:lnTo>
                <a:lnTo>
                  <a:pt x="77016" y="90189"/>
                </a:lnTo>
                <a:lnTo>
                  <a:pt x="93130" y="64157"/>
                </a:lnTo>
                <a:lnTo>
                  <a:pt x="139435" y="27392"/>
                </a:lnTo>
                <a:lnTo>
                  <a:pt x="158837" y="0"/>
                </a:lnTo>
              </a:path>
            </a:pathLst>
          </a:custGeom>
          <a:ln w="1270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 78"/>
          <p:cNvSpPr/>
          <p:nvPr/>
        </p:nvSpPr>
        <p:spPr>
          <a:xfrm>
            <a:off x="4761657" y="1874072"/>
            <a:ext cx="162922" cy="165025"/>
          </a:xfrm>
          <a:custGeom>
            <a:avLst/>
            <a:gdLst/>
            <a:ahLst/>
            <a:cxnLst/>
            <a:rect l="0" t="0" r="0" b="0"/>
            <a:pathLst>
              <a:path w="162922" h="165025">
                <a:moveTo>
                  <a:pt x="123566" y="52643"/>
                </a:moveTo>
                <a:lnTo>
                  <a:pt x="94257" y="23334"/>
                </a:lnTo>
                <a:lnTo>
                  <a:pt x="86479" y="20236"/>
                </a:lnTo>
                <a:lnTo>
                  <a:pt x="68478" y="19912"/>
                </a:lnTo>
                <a:lnTo>
                  <a:pt x="51899" y="26787"/>
                </a:lnTo>
                <a:lnTo>
                  <a:pt x="44202" y="31896"/>
                </a:lnTo>
                <a:lnTo>
                  <a:pt x="32531" y="46932"/>
                </a:lnTo>
                <a:lnTo>
                  <a:pt x="27781" y="55854"/>
                </a:lnTo>
                <a:lnTo>
                  <a:pt x="25622" y="75127"/>
                </a:lnTo>
                <a:lnTo>
                  <a:pt x="29733" y="94221"/>
                </a:lnTo>
                <a:lnTo>
                  <a:pt x="39358" y="110506"/>
                </a:lnTo>
                <a:lnTo>
                  <a:pt x="47540" y="115785"/>
                </a:lnTo>
                <a:lnTo>
                  <a:pt x="69109" y="121650"/>
                </a:lnTo>
                <a:lnTo>
                  <a:pt x="101971" y="119363"/>
                </a:lnTo>
                <a:lnTo>
                  <a:pt x="110339" y="114670"/>
                </a:lnTo>
                <a:lnTo>
                  <a:pt x="122756" y="100098"/>
                </a:lnTo>
                <a:lnTo>
                  <a:pt x="129055" y="78803"/>
                </a:lnTo>
                <a:lnTo>
                  <a:pt x="130685" y="54911"/>
                </a:lnTo>
                <a:lnTo>
                  <a:pt x="127510" y="32594"/>
                </a:lnTo>
                <a:lnTo>
                  <a:pt x="122685" y="24069"/>
                </a:lnTo>
                <a:lnTo>
                  <a:pt x="107967" y="11477"/>
                </a:lnTo>
                <a:lnTo>
                  <a:pt x="86607" y="5101"/>
                </a:lnTo>
                <a:lnTo>
                  <a:pt x="74360" y="3401"/>
                </a:lnTo>
                <a:lnTo>
                  <a:pt x="54513" y="7751"/>
                </a:lnTo>
                <a:lnTo>
                  <a:pt x="37893" y="18653"/>
                </a:lnTo>
                <a:lnTo>
                  <a:pt x="16553" y="44521"/>
                </a:lnTo>
                <a:lnTo>
                  <a:pt x="6594" y="64241"/>
                </a:lnTo>
                <a:lnTo>
                  <a:pt x="0" y="100663"/>
                </a:lnTo>
                <a:lnTo>
                  <a:pt x="3635" y="135501"/>
                </a:lnTo>
                <a:lnTo>
                  <a:pt x="8517" y="144146"/>
                </a:lnTo>
                <a:lnTo>
                  <a:pt x="23300" y="156872"/>
                </a:lnTo>
                <a:lnTo>
                  <a:pt x="44688" y="163308"/>
                </a:lnTo>
                <a:lnTo>
                  <a:pt x="56943" y="165024"/>
                </a:lnTo>
                <a:lnTo>
                  <a:pt x="79917" y="160691"/>
                </a:lnTo>
                <a:lnTo>
                  <a:pt x="109463" y="145098"/>
                </a:lnTo>
                <a:lnTo>
                  <a:pt x="140407" y="118869"/>
                </a:lnTo>
                <a:lnTo>
                  <a:pt x="156371" y="92542"/>
                </a:lnTo>
                <a:lnTo>
                  <a:pt x="162921" y="56926"/>
                </a:lnTo>
                <a:lnTo>
                  <a:pt x="158214" y="36609"/>
                </a:lnTo>
                <a:lnTo>
                  <a:pt x="153684" y="27915"/>
                </a:lnTo>
                <a:lnTo>
                  <a:pt x="139291" y="15137"/>
                </a:lnTo>
                <a:lnTo>
                  <a:pt x="120026" y="6727"/>
                </a:lnTo>
                <a:lnTo>
                  <a:pt x="70923" y="0"/>
                </a:lnTo>
              </a:path>
            </a:pathLst>
          </a:custGeom>
          <a:ln w="1270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1820164" y="2261742"/>
            <a:ext cx="457987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>
            <a:off x="2389969" y="2158342"/>
            <a:ext cx="3516519" cy="294798"/>
            <a:chOff x="2389969" y="2158342"/>
            <a:chExt cx="3516519" cy="294798"/>
          </a:xfrm>
        </p:grpSpPr>
        <p:sp>
          <p:nvSpPr>
            <p:cNvPr id="3" name="Freeform 2"/>
            <p:cNvSpPr/>
            <p:nvPr/>
          </p:nvSpPr>
          <p:spPr>
            <a:xfrm>
              <a:off x="2389969" y="2168870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58617"/>
                  </a:lnTo>
                  <a:lnTo>
                    <a:pt x="11452" y="118333"/>
                  </a:lnTo>
                  <a:lnTo>
                    <a:pt x="19160" y="178052"/>
                  </a:lnTo>
                  <a:lnTo>
                    <a:pt x="20682" y="236599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931861" y="2179399"/>
              <a:ext cx="26647" cy="231628"/>
            </a:xfrm>
            <a:custGeom>
              <a:avLst/>
              <a:gdLst/>
              <a:ahLst/>
              <a:cxnLst/>
              <a:rect l="0" t="0" r="0" b="0"/>
              <a:pathLst>
                <a:path w="26647" h="231628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6073" y="92998"/>
                  </a:lnTo>
                  <a:lnTo>
                    <a:pt x="13787" y="147745"/>
                  </a:lnTo>
                  <a:lnTo>
                    <a:pt x="23047" y="206889"/>
                  </a:lnTo>
                  <a:lnTo>
                    <a:pt x="26646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63875" y="2179399"/>
              <a:ext cx="31587" cy="231628"/>
            </a:xfrm>
            <a:custGeom>
              <a:avLst/>
              <a:gdLst/>
              <a:ahLst/>
              <a:cxnLst/>
              <a:rect l="0" t="0" r="0" b="0"/>
              <a:pathLst>
                <a:path w="31587" h="231628">
                  <a:moveTo>
                    <a:pt x="0" y="0"/>
                  </a:moveTo>
                  <a:lnTo>
                    <a:pt x="3120" y="42691"/>
                  </a:lnTo>
                  <a:lnTo>
                    <a:pt x="17958" y="104407"/>
                  </a:lnTo>
                  <a:lnTo>
                    <a:pt x="28547" y="166549"/>
                  </a:lnTo>
                  <a:lnTo>
                    <a:pt x="30686" y="203766"/>
                  </a:lnTo>
                  <a:lnTo>
                    <a:pt x="31586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074528" y="2168870"/>
              <a:ext cx="21058" cy="221100"/>
            </a:xfrm>
            <a:custGeom>
              <a:avLst/>
              <a:gdLst/>
              <a:ahLst/>
              <a:cxnLst/>
              <a:rect l="0" t="0" r="0" b="0"/>
              <a:pathLst>
                <a:path w="21058" h="221100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14654" y="159756"/>
                  </a:lnTo>
                  <a:lnTo>
                    <a:pt x="21057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632538" y="2189927"/>
              <a:ext cx="31587" cy="221100"/>
            </a:xfrm>
            <a:custGeom>
              <a:avLst/>
              <a:gdLst/>
              <a:ahLst/>
              <a:cxnLst/>
              <a:rect l="0" t="0" r="0" b="0"/>
              <a:pathLst>
                <a:path w="31587" h="221100">
                  <a:moveTo>
                    <a:pt x="0" y="0"/>
                  </a:moveTo>
                  <a:lnTo>
                    <a:pt x="3120" y="54145"/>
                  </a:lnTo>
                  <a:lnTo>
                    <a:pt x="14655" y="114680"/>
                  </a:lnTo>
                  <a:lnTo>
                    <a:pt x="20963" y="173388"/>
                  </a:lnTo>
                  <a:lnTo>
                    <a:pt x="31586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243191" y="2158342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0" y="0"/>
                  </a:moveTo>
                  <a:lnTo>
                    <a:pt x="0" y="58616"/>
                  </a:lnTo>
                  <a:lnTo>
                    <a:pt x="8406" y="112790"/>
                  </a:lnTo>
                  <a:lnTo>
                    <a:pt x="18212" y="165432"/>
                  </a:lnTo>
                  <a:lnTo>
                    <a:pt x="21057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885430" y="2158342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3119" y="54144"/>
                  </a:lnTo>
                  <a:lnTo>
                    <a:pt x="16789" y="114624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063585" y="2484725"/>
            <a:ext cx="3927131" cy="417090"/>
            <a:chOff x="2063585" y="2484725"/>
            <a:chExt cx="3927131" cy="417090"/>
          </a:xfrm>
        </p:grpSpPr>
        <p:sp>
          <p:nvSpPr>
            <p:cNvPr id="11" name="Freeform 10"/>
            <p:cNvSpPr/>
            <p:nvPr/>
          </p:nvSpPr>
          <p:spPr>
            <a:xfrm>
              <a:off x="2063585" y="2842694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70534" y="2677165"/>
              <a:ext cx="151555" cy="224650"/>
            </a:xfrm>
            <a:custGeom>
              <a:avLst/>
              <a:gdLst/>
              <a:ahLst/>
              <a:cxnLst/>
              <a:rect l="0" t="0" r="0" b="0"/>
              <a:pathLst>
                <a:path w="151555" h="224650">
                  <a:moveTo>
                    <a:pt x="87849" y="18130"/>
                  </a:moveTo>
                  <a:lnTo>
                    <a:pt x="71081" y="6951"/>
                  </a:lnTo>
                  <a:lnTo>
                    <a:pt x="38297" y="0"/>
                  </a:lnTo>
                  <a:lnTo>
                    <a:pt x="29078" y="2534"/>
                  </a:lnTo>
                  <a:lnTo>
                    <a:pt x="21762" y="7732"/>
                  </a:lnTo>
                  <a:lnTo>
                    <a:pt x="10514" y="22868"/>
                  </a:lnTo>
                  <a:lnTo>
                    <a:pt x="1615" y="41293"/>
                  </a:lnTo>
                  <a:lnTo>
                    <a:pt x="0" y="61180"/>
                  </a:lnTo>
                  <a:lnTo>
                    <a:pt x="1207" y="71396"/>
                  </a:lnTo>
                  <a:lnTo>
                    <a:pt x="5521" y="77038"/>
                  </a:lnTo>
                  <a:lnTo>
                    <a:pt x="11907" y="79628"/>
                  </a:lnTo>
                  <a:lnTo>
                    <a:pt x="71826" y="89486"/>
                  </a:lnTo>
                  <a:lnTo>
                    <a:pt x="106108" y="100364"/>
                  </a:lnTo>
                  <a:lnTo>
                    <a:pt x="131604" y="119055"/>
                  </a:lnTo>
                  <a:lnTo>
                    <a:pt x="146680" y="136685"/>
                  </a:lnTo>
                  <a:lnTo>
                    <a:pt x="150466" y="146299"/>
                  </a:lnTo>
                  <a:lnTo>
                    <a:pt x="151554" y="166341"/>
                  </a:lnTo>
                  <a:lnTo>
                    <a:pt x="145018" y="183827"/>
                  </a:lnTo>
                  <a:lnTo>
                    <a:pt x="121758" y="214117"/>
                  </a:lnTo>
                  <a:lnTo>
                    <a:pt x="102140" y="222219"/>
                  </a:lnTo>
                  <a:lnTo>
                    <a:pt x="78993" y="224649"/>
                  </a:lnTo>
                  <a:lnTo>
                    <a:pt x="35207" y="218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79523" y="2726880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3320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84849" y="2621595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3120" y="168553"/>
                  </a:lnTo>
                  <a:lnTo>
                    <a:pt x="10529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79564" y="2653181"/>
              <a:ext cx="94758" cy="89818"/>
            </a:xfrm>
            <a:custGeom>
              <a:avLst/>
              <a:gdLst/>
              <a:ahLst/>
              <a:cxnLst/>
              <a:rect l="0" t="0" r="0" b="0"/>
              <a:pathLst>
                <a:path w="94758" h="89818">
                  <a:moveTo>
                    <a:pt x="94757" y="84228"/>
                  </a:moveTo>
                  <a:lnTo>
                    <a:pt x="77989" y="89817"/>
                  </a:lnTo>
                  <a:lnTo>
                    <a:pt x="60398" y="89442"/>
                  </a:lnTo>
                  <a:lnTo>
                    <a:pt x="42052" y="84205"/>
                  </a:lnTo>
                  <a:lnTo>
                    <a:pt x="26099" y="74079"/>
                  </a:lnTo>
                  <a:lnTo>
                    <a:pt x="14329" y="55541"/>
                  </a:lnTo>
                  <a:lnTo>
                    <a:pt x="4246" y="2503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69119" y="2716352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10528"/>
                  </a:moveTo>
                  <a:lnTo>
                    <a:pt x="25611" y="14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95461" y="2600538"/>
              <a:ext cx="171616" cy="238792"/>
            </a:xfrm>
            <a:custGeom>
              <a:avLst/>
              <a:gdLst/>
              <a:ahLst/>
              <a:cxnLst/>
              <a:rect l="0" t="0" r="0" b="0"/>
              <a:pathLst>
                <a:path w="171616" h="238792">
                  <a:moveTo>
                    <a:pt x="0" y="0"/>
                  </a:moveTo>
                  <a:lnTo>
                    <a:pt x="58617" y="5590"/>
                  </a:lnTo>
                  <a:lnTo>
                    <a:pt x="93407" y="14655"/>
                  </a:lnTo>
                  <a:lnTo>
                    <a:pt x="100876" y="21468"/>
                  </a:lnTo>
                  <a:lnTo>
                    <a:pt x="109174" y="41517"/>
                  </a:lnTo>
                  <a:lnTo>
                    <a:pt x="109743" y="62906"/>
                  </a:lnTo>
                  <a:lnTo>
                    <a:pt x="108257" y="73523"/>
                  </a:lnTo>
                  <a:lnTo>
                    <a:pt x="103757" y="81771"/>
                  </a:lnTo>
                  <a:lnTo>
                    <a:pt x="89398" y="94055"/>
                  </a:lnTo>
                  <a:lnTo>
                    <a:pt x="88845" y="98968"/>
                  </a:lnTo>
                  <a:lnTo>
                    <a:pt x="93155" y="103414"/>
                  </a:lnTo>
                  <a:lnTo>
                    <a:pt x="136876" y="132162"/>
                  </a:lnTo>
                  <a:lnTo>
                    <a:pt x="159229" y="159652"/>
                  </a:lnTo>
                  <a:lnTo>
                    <a:pt x="169424" y="179751"/>
                  </a:lnTo>
                  <a:lnTo>
                    <a:pt x="171615" y="200383"/>
                  </a:lnTo>
                  <a:lnTo>
                    <a:pt x="170562" y="210797"/>
                  </a:lnTo>
                  <a:lnTo>
                    <a:pt x="166351" y="218911"/>
                  </a:lnTo>
                  <a:lnTo>
                    <a:pt x="152312" y="231045"/>
                  </a:lnTo>
                  <a:lnTo>
                    <a:pt x="131255" y="237218"/>
                  </a:lnTo>
                  <a:lnTo>
                    <a:pt x="107469" y="238791"/>
                  </a:lnTo>
                  <a:lnTo>
                    <a:pt x="52642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69243" y="2663709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95585" y="2555762"/>
              <a:ext cx="178986" cy="236852"/>
            </a:xfrm>
            <a:custGeom>
              <a:avLst/>
              <a:gdLst/>
              <a:ahLst/>
              <a:cxnLst/>
              <a:rect l="0" t="0" r="0" b="0"/>
              <a:pathLst>
                <a:path w="178986" h="236852">
                  <a:moveTo>
                    <a:pt x="0" y="23719"/>
                  </a:moveTo>
                  <a:lnTo>
                    <a:pt x="17981" y="8078"/>
                  </a:lnTo>
                  <a:lnTo>
                    <a:pt x="34898" y="0"/>
                  </a:lnTo>
                  <a:lnTo>
                    <a:pt x="75331" y="54"/>
                  </a:lnTo>
                  <a:lnTo>
                    <a:pt x="113177" y="13068"/>
                  </a:lnTo>
                  <a:lnTo>
                    <a:pt x="141029" y="37331"/>
                  </a:lnTo>
                  <a:lnTo>
                    <a:pt x="150417" y="59795"/>
                  </a:lnTo>
                  <a:lnTo>
                    <a:pt x="156444" y="112344"/>
                  </a:lnTo>
                  <a:lnTo>
                    <a:pt x="151899" y="148245"/>
                  </a:lnTo>
                  <a:lnTo>
                    <a:pt x="131477" y="197882"/>
                  </a:lnTo>
                  <a:lnTo>
                    <a:pt x="118486" y="216549"/>
                  </a:lnTo>
                  <a:lnTo>
                    <a:pt x="98674" y="229524"/>
                  </a:lnTo>
                  <a:lnTo>
                    <a:pt x="75441" y="236851"/>
                  </a:lnTo>
                  <a:lnTo>
                    <a:pt x="53417" y="236208"/>
                  </a:lnTo>
                  <a:lnTo>
                    <a:pt x="35049" y="228903"/>
                  </a:lnTo>
                  <a:lnTo>
                    <a:pt x="26876" y="223679"/>
                  </a:lnTo>
                  <a:lnTo>
                    <a:pt x="14674" y="208517"/>
                  </a:lnTo>
                  <a:lnTo>
                    <a:pt x="9783" y="199560"/>
                  </a:lnTo>
                  <a:lnTo>
                    <a:pt x="8862" y="191249"/>
                  </a:lnTo>
                  <a:lnTo>
                    <a:pt x="14077" y="175776"/>
                  </a:lnTo>
                  <a:lnTo>
                    <a:pt x="21083" y="170714"/>
                  </a:lnTo>
                  <a:lnTo>
                    <a:pt x="53300" y="163590"/>
                  </a:lnTo>
                  <a:lnTo>
                    <a:pt x="102989" y="164302"/>
                  </a:lnTo>
                  <a:lnTo>
                    <a:pt x="162015" y="178853"/>
                  </a:lnTo>
                  <a:lnTo>
                    <a:pt x="178985" y="1816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69367" y="2653181"/>
              <a:ext cx="84230" cy="21058"/>
            </a:xfrm>
            <a:custGeom>
              <a:avLst/>
              <a:gdLst/>
              <a:ahLst/>
              <a:cxnLst/>
              <a:rect l="0" t="0" r="0" b="0"/>
              <a:pathLst>
                <a:path w="84230" h="21058">
                  <a:moveTo>
                    <a:pt x="84229" y="0"/>
                  </a:moveTo>
                  <a:lnTo>
                    <a:pt x="23141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58880" y="2579481"/>
              <a:ext cx="10530" cy="178986"/>
            </a:xfrm>
            <a:custGeom>
              <a:avLst/>
              <a:gdLst/>
              <a:ahLst/>
              <a:cxnLst/>
              <a:rect l="0" t="0" r="0" b="0"/>
              <a:pathLst>
                <a:path w="10530" h="178986">
                  <a:moveTo>
                    <a:pt x="0" y="0"/>
                  </a:moveTo>
                  <a:lnTo>
                    <a:pt x="0" y="58617"/>
                  </a:lnTo>
                  <a:lnTo>
                    <a:pt x="7236" y="113961"/>
                  </a:lnTo>
                  <a:lnTo>
                    <a:pt x="9878" y="164408"/>
                  </a:lnTo>
                  <a:lnTo>
                    <a:pt x="10529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83103" y="2547896"/>
              <a:ext cx="213496" cy="224154"/>
            </a:xfrm>
            <a:custGeom>
              <a:avLst/>
              <a:gdLst/>
              <a:ahLst/>
              <a:cxnLst/>
              <a:rect l="0" t="0" r="0" b="0"/>
              <a:pathLst>
                <a:path w="213496" h="224154">
                  <a:moveTo>
                    <a:pt x="102203" y="0"/>
                  </a:moveTo>
                  <a:lnTo>
                    <a:pt x="79846" y="0"/>
                  </a:lnTo>
                  <a:lnTo>
                    <a:pt x="49175" y="11178"/>
                  </a:lnTo>
                  <a:lnTo>
                    <a:pt x="23450" y="29308"/>
                  </a:lnTo>
                  <a:lnTo>
                    <a:pt x="11439" y="48901"/>
                  </a:lnTo>
                  <a:lnTo>
                    <a:pt x="3371" y="74376"/>
                  </a:lnTo>
                  <a:lnTo>
                    <a:pt x="0" y="119263"/>
                  </a:lnTo>
                  <a:lnTo>
                    <a:pt x="7059" y="155830"/>
                  </a:lnTo>
                  <a:lnTo>
                    <a:pt x="29813" y="196507"/>
                  </a:lnTo>
                  <a:lnTo>
                    <a:pt x="44293" y="211339"/>
                  </a:lnTo>
                  <a:lnTo>
                    <a:pt x="62427" y="221830"/>
                  </a:lnTo>
                  <a:lnTo>
                    <a:pt x="82185" y="224153"/>
                  </a:lnTo>
                  <a:lnTo>
                    <a:pt x="134643" y="216113"/>
                  </a:lnTo>
                  <a:lnTo>
                    <a:pt x="173036" y="201034"/>
                  </a:lnTo>
                  <a:lnTo>
                    <a:pt x="201049" y="176159"/>
                  </a:lnTo>
                  <a:lnTo>
                    <a:pt x="210475" y="150433"/>
                  </a:lnTo>
                  <a:lnTo>
                    <a:pt x="213495" y="121841"/>
                  </a:lnTo>
                  <a:lnTo>
                    <a:pt x="210937" y="97435"/>
                  </a:lnTo>
                  <a:lnTo>
                    <a:pt x="202781" y="78010"/>
                  </a:lnTo>
                  <a:lnTo>
                    <a:pt x="178482" y="46475"/>
                  </a:lnTo>
                  <a:lnTo>
                    <a:pt x="164960" y="38203"/>
                  </a:lnTo>
                  <a:lnTo>
                    <a:pt x="144316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969658" y="2484725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57264"/>
                  </a:lnTo>
                  <a:lnTo>
                    <a:pt x="3120" y="112893"/>
                  </a:lnTo>
                  <a:lnTo>
                    <a:pt x="8405" y="156630"/>
                  </a:lnTo>
                  <a:lnTo>
                    <a:pt x="16788" y="218374"/>
                  </a:lnTo>
                  <a:lnTo>
                    <a:pt x="20213" y="269867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Freeform 24"/>
          <p:cNvSpPr/>
          <p:nvPr/>
        </p:nvSpPr>
        <p:spPr>
          <a:xfrm>
            <a:off x="3949467" y="2126756"/>
            <a:ext cx="290836" cy="272513"/>
          </a:xfrm>
          <a:custGeom>
            <a:avLst/>
            <a:gdLst/>
            <a:ahLst/>
            <a:cxnLst/>
            <a:rect l="0" t="0" r="0" b="0"/>
            <a:pathLst>
              <a:path w="290836" h="272513">
                <a:moveTo>
                  <a:pt x="156647" y="31586"/>
                </a:moveTo>
                <a:lnTo>
                  <a:pt x="145468" y="20407"/>
                </a:lnTo>
                <a:lnTo>
                  <a:pt x="127502" y="14919"/>
                </a:lnTo>
                <a:lnTo>
                  <a:pt x="105089" y="13650"/>
                </a:lnTo>
                <a:lnTo>
                  <a:pt x="72740" y="20682"/>
                </a:lnTo>
                <a:lnTo>
                  <a:pt x="33488" y="43427"/>
                </a:lnTo>
                <a:lnTo>
                  <a:pt x="25408" y="50008"/>
                </a:lnTo>
                <a:lnTo>
                  <a:pt x="13310" y="69799"/>
                </a:lnTo>
                <a:lnTo>
                  <a:pt x="5204" y="94193"/>
                </a:lnTo>
                <a:lnTo>
                  <a:pt x="0" y="147981"/>
                </a:lnTo>
                <a:lnTo>
                  <a:pt x="2218" y="186566"/>
                </a:lnTo>
                <a:lnTo>
                  <a:pt x="8463" y="208090"/>
                </a:lnTo>
                <a:lnTo>
                  <a:pt x="19038" y="225456"/>
                </a:lnTo>
                <a:lnTo>
                  <a:pt x="43734" y="248386"/>
                </a:lnTo>
                <a:lnTo>
                  <a:pt x="73278" y="264409"/>
                </a:lnTo>
                <a:lnTo>
                  <a:pt x="136627" y="272512"/>
                </a:lnTo>
                <a:lnTo>
                  <a:pt x="162957" y="270855"/>
                </a:lnTo>
                <a:lnTo>
                  <a:pt x="196341" y="256768"/>
                </a:lnTo>
                <a:lnTo>
                  <a:pt x="258191" y="203437"/>
                </a:lnTo>
                <a:lnTo>
                  <a:pt x="278047" y="167047"/>
                </a:lnTo>
                <a:lnTo>
                  <a:pt x="288413" y="135283"/>
                </a:lnTo>
                <a:lnTo>
                  <a:pt x="290835" y="97926"/>
                </a:lnTo>
                <a:lnTo>
                  <a:pt x="283494" y="64110"/>
                </a:lnTo>
                <a:lnTo>
                  <a:pt x="273074" y="42531"/>
                </a:lnTo>
                <a:lnTo>
                  <a:pt x="248465" y="16242"/>
                </a:lnTo>
                <a:lnTo>
                  <a:pt x="225921" y="7218"/>
                </a:lnTo>
                <a:lnTo>
                  <a:pt x="190041" y="2139"/>
                </a:lnTo>
                <a:lnTo>
                  <a:pt x="156647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4261561" y="2130062"/>
            <a:ext cx="2146104" cy="298514"/>
            <a:chOff x="4261561" y="2130062"/>
            <a:chExt cx="2146104" cy="298514"/>
          </a:xfrm>
        </p:grpSpPr>
        <p:sp>
          <p:nvSpPr>
            <p:cNvPr id="26" name="Freeform 25"/>
            <p:cNvSpPr/>
            <p:nvPr/>
          </p:nvSpPr>
          <p:spPr>
            <a:xfrm>
              <a:off x="4261561" y="2253155"/>
              <a:ext cx="743961" cy="42058"/>
            </a:xfrm>
            <a:custGeom>
              <a:avLst/>
              <a:gdLst/>
              <a:ahLst/>
              <a:cxnLst/>
              <a:rect l="0" t="0" r="0" b="0"/>
              <a:pathLst>
                <a:path w="743961" h="42058">
                  <a:moveTo>
                    <a:pt x="65651" y="10471"/>
                  </a:moveTo>
                  <a:lnTo>
                    <a:pt x="122915" y="2138"/>
                  </a:lnTo>
                  <a:lnTo>
                    <a:pt x="183807" y="377"/>
                  </a:lnTo>
                  <a:lnTo>
                    <a:pt x="221153" y="5661"/>
                  </a:lnTo>
                  <a:lnTo>
                    <a:pt x="224301" y="7264"/>
                  </a:lnTo>
                  <a:lnTo>
                    <a:pt x="221721" y="8333"/>
                  </a:lnTo>
                  <a:lnTo>
                    <a:pt x="163022" y="10190"/>
                  </a:lnTo>
                  <a:lnTo>
                    <a:pt x="114649" y="10388"/>
                  </a:lnTo>
                  <a:lnTo>
                    <a:pt x="55789" y="13575"/>
                  </a:lnTo>
                  <a:lnTo>
                    <a:pt x="36702" y="17700"/>
                  </a:lnTo>
                  <a:lnTo>
                    <a:pt x="38162" y="18800"/>
                  </a:lnTo>
                  <a:lnTo>
                    <a:pt x="94231" y="29140"/>
                  </a:lnTo>
                  <a:lnTo>
                    <a:pt x="152795" y="31057"/>
                  </a:lnTo>
                  <a:lnTo>
                    <a:pt x="209423" y="31435"/>
                  </a:lnTo>
                  <a:lnTo>
                    <a:pt x="265669" y="31510"/>
                  </a:lnTo>
                  <a:lnTo>
                    <a:pt x="321840" y="31525"/>
                  </a:lnTo>
                  <a:lnTo>
                    <a:pt x="368637" y="31528"/>
                  </a:lnTo>
                  <a:lnTo>
                    <a:pt x="305616" y="23195"/>
                  </a:lnTo>
                  <a:lnTo>
                    <a:pt x="251222" y="21434"/>
                  </a:lnTo>
                  <a:lnTo>
                    <a:pt x="189740" y="12724"/>
                  </a:lnTo>
                  <a:lnTo>
                    <a:pt x="129807" y="10916"/>
                  </a:lnTo>
                  <a:lnTo>
                    <a:pt x="77284" y="3324"/>
                  </a:lnTo>
                  <a:lnTo>
                    <a:pt x="23062" y="611"/>
                  </a:lnTo>
                  <a:lnTo>
                    <a:pt x="9182" y="388"/>
                  </a:lnTo>
                  <a:lnTo>
                    <a:pt x="2269" y="2579"/>
                  </a:lnTo>
                  <a:lnTo>
                    <a:pt x="0" y="6380"/>
                  </a:lnTo>
                  <a:lnTo>
                    <a:pt x="826" y="11253"/>
                  </a:lnTo>
                  <a:lnTo>
                    <a:pt x="6057" y="14502"/>
                  </a:lnTo>
                  <a:lnTo>
                    <a:pt x="24347" y="18112"/>
                  </a:lnTo>
                  <a:lnTo>
                    <a:pt x="87739" y="12286"/>
                  </a:lnTo>
                  <a:lnTo>
                    <a:pt x="148653" y="10830"/>
                  </a:lnTo>
                  <a:lnTo>
                    <a:pt x="199689" y="10578"/>
                  </a:lnTo>
                  <a:lnTo>
                    <a:pt x="251855" y="10503"/>
                  </a:lnTo>
                  <a:lnTo>
                    <a:pt x="309946" y="10481"/>
                  </a:lnTo>
                  <a:lnTo>
                    <a:pt x="366022" y="10474"/>
                  </a:lnTo>
                  <a:lnTo>
                    <a:pt x="419609" y="10472"/>
                  </a:lnTo>
                  <a:lnTo>
                    <a:pt x="363818" y="10471"/>
                  </a:lnTo>
                  <a:lnTo>
                    <a:pt x="304659" y="10471"/>
                  </a:lnTo>
                  <a:lnTo>
                    <a:pt x="248173" y="4882"/>
                  </a:lnTo>
                  <a:lnTo>
                    <a:pt x="244655" y="3236"/>
                  </a:lnTo>
                  <a:lnTo>
                    <a:pt x="246988" y="2138"/>
                  </a:lnTo>
                  <a:lnTo>
                    <a:pt x="309862" y="136"/>
                  </a:lnTo>
                  <a:lnTo>
                    <a:pt x="356769" y="0"/>
                  </a:lnTo>
                  <a:lnTo>
                    <a:pt x="412001" y="3079"/>
                  </a:lnTo>
                  <a:lnTo>
                    <a:pt x="465411" y="8281"/>
                  </a:lnTo>
                  <a:lnTo>
                    <a:pt x="518281" y="9822"/>
                  </a:lnTo>
                  <a:lnTo>
                    <a:pt x="570991" y="13399"/>
                  </a:lnTo>
                  <a:lnTo>
                    <a:pt x="623653" y="18748"/>
                  </a:lnTo>
                  <a:lnTo>
                    <a:pt x="673182" y="23452"/>
                  </a:lnTo>
                  <a:lnTo>
                    <a:pt x="720612" y="29135"/>
                  </a:lnTo>
                  <a:lnTo>
                    <a:pt x="743960" y="31635"/>
                  </a:lnTo>
                  <a:lnTo>
                    <a:pt x="743635" y="33939"/>
                  </a:lnTo>
                  <a:lnTo>
                    <a:pt x="738738" y="36645"/>
                  </a:lnTo>
                  <a:lnTo>
                    <a:pt x="676092" y="41344"/>
                  </a:lnTo>
                  <a:lnTo>
                    <a:pt x="614521" y="41916"/>
                  </a:lnTo>
                  <a:lnTo>
                    <a:pt x="563372" y="42015"/>
                  </a:lnTo>
                  <a:lnTo>
                    <a:pt x="502091" y="42049"/>
                  </a:lnTo>
                  <a:lnTo>
                    <a:pt x="454285" y="42056"/>
                  </a:lnTo>
                  <a:lnTo>
                    <a:pt x="434148" y="42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664124" y="2264351"/>
              <a:ext cx="1080269" cy="30862"/>
            </a:xfrm>
            <a:custGeom>
              <a:avLst/>
              <a:gdLst/>
              <a:ahLst/>
              <a:cxnLst/>
              <a:rect l="0" t="0" r="0" b="0"/>
              <a:pathLst>
                <a:path w="1080269" h="30862">
                  <a:moveTo>
                    <a:pt x="0" y="30861"/>
                  </a:moveTo>
                  <a:lnTo>
                    <a:pt x="53028" y="16207"/>
                  </a:lnTo>
                  <a:lnTo>
                    <a:pt x="109304" y="9899"/>
                  </a:lnTo>
                  <a:lnTo>
                    <a:pt x="166001" y="1720"/>
                  </a:lnTo>
                  <a:lnTo>
                    <a:pt x="226610" y="0"/>
                  </a:lnTo>
                  <a:lnTo>
                    <a:pt x="272681" y="767"/>
                  </a:lnTo>
                  <a:lnTo>
                    <a:pt x="320453" y="5008"/>
                  </a:lnTo>
                  <a:lnTo>
                    <a:pt x="368981" y="7672"/>
                  </a:lnTo>
                  <a:lnTo>
                    <a:pt x="416675" y="8857"/>
                  </a:lnTo>
                  <a:lnTo>
                    <a:pt x="461270" y="9383"/>
                  </a:lnTo>
                  <a:lnTo>
                    <a:pt x="504486" y="9617"/>
                  </a:lnTo>
                  <a:lnTo>
                    <a:pt x="547090" y="10891"/>
                  </a:lnTo>
                  <a:lnTo>
                    <a:pt x="608197" y="17015"/>
                  </a:lnTo>
                  <a:lnTo>
                    <a:pt x="647620" y="20519"/>
                  </a:lnTo>
                  <a:lnTo>
                    <a:pt x="646996" y="22797"/>
                  </a:lnTo>
                  <a:lnTo>
                    <a:pt x="641900" y="25485"/>
                  </a:lnTo>
                  <a:lnTo>
                    <a:pt x="626880" y="25352"/>
                  </a:lnTo>
                  <a:lnTo>
                    <a:pt x="571874" y="21324"/>
                  </a:lnTo>
                  <a:lnTo>
                    <a:pt x="513765" y="20626"/>
                  </a:lnTo>
                  <a:lnTo>
                    <a:pt x="457683" y="20420"/>
                  </a:lnTo>
                  <a:lnTo>
                    <a:pt x="398432" y="20358"/>
                  </a:lnTo>
                  <a:lnTo>
                    <a:pt x="342012" y="20340"/>
                  </a:lnTo>
                  <a:lnTo>
                    <a:pt x="278951" y="20334"/>
                  </a:lnTo>
                  <a:lnTo>
                    <a:pt x="224554" y="17213"/>
                  </a:lnTo>
                  <a:lnTo>
                    <a:pt x="212874" y="14743"/>
                  </a:lnTo>
                  <a:lnTo>
                    <a:pt x="210936" y="13097"/>
                  </a:lnTo>
                  <a:lnTo>
                    <a:pt x="264835" y="10238"/>
                  </a:lnTo>
                  <a:lnTo>
                    <a:pt x="313866" y="9933"/>
                  </a:lnTo>
                  <a:lnTo>
                    <a:pt x="371028" y="9842"/>
                  </a:lnTo>
                  <a:lnTo>
                    <a:pt x="432418" y="9815"/>
                  </a:lnTo>
                  <a:lnTo>
                    <a:pt x="483883" y="9807"/>
                  </a:lnTo>
                  <a:lnTo>
                    <a:pt x="539947" y="9805"/>
                  </a:lnTo>
                  <a:lnTo>
                    <a:pt x="589833" y="9804"/>
                  </a:lnTo>
                  <a:lnTo>
                    <a:pt x="648611" y="9804"/>
                  </a:lnTo>
                  <a:lnTo>
                    <a:pt x="694689" y="9804"/>
                  </a:lnTo>
                  <a:lnTo>
                    <a:pt x="736130" y="9804"/>
                  </a:lnTo>
                  <a:lnTo>
                    <a:pt x="781844" y="9804"/>
                  </a:lnTo>
                  <a:lnTo>
                    <a:pt x="828288" y="9804"/>
                  </a:lnTo>
                  <a:lnTo>
                    <a:pt x="891557" y="9804"/>
                  </a:lnTo>
                  <a:lnTo>
                    <a:pt x="943318" y="9804"/>
                  </a:lnTo>
                  <a:lnTo>
                    <a:pt x="999729" y="9804"/>
                  </a:lnTo>
                  <a:lnTo>
                    <a:pt x="1061897" y="9804"/>
                  </a:lnTo>
                  <a:lnTo>
                    <a:pt x="1080268" y="9804"/>
                  </a:lnTo>
                  <a:lnTo>
                    <a:pt x="1021235" y="9804"/>
                  </a:lnTo>
                  <a:lnTo>
                    <a:pt x="972383" y="9804"/>
                  </a:lnTo>
                  <a:lnTo>
                    <a:pt x="915144" y="9804"/>
                  </a:lnTo>
                  <a:lnTo>
                    <a:pt x="855286" y="9804"/>
                  </a:lnTo>
                  <a:lnTo>
                    <a:pt x="831751" y="98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95834" y="2242610"/>
              <a:ext cx="863935" cy="52603"/>
            </a:xfrm>
            <a:custGeom>
              <a:avLst/>
              <a:gdLst/>
              <a:ahLst/>
              <a:cxnLst/>
              <a:rect l="0" t="0" r="0" b="0"/>
              <a:pathLst>
                <a:path w="863935" h="52603">
                  <a:moveTo>
                    <a:pt x="0" y="31545"/>
                  </a:moveTo>
                  <a:lnTo>
                    <a:pt x="11178" y="20367"/>
                  </a:lnTo>
                  <a:lnTo>
                    <a:pt x="40487" y="7826"/>
                  </a:lnTo>
                  <a:lnTo>
                    <a:pt x="100717" y="1513"/>
                  </a:lnTo>
                  <a:lnTo>
                    <a:pt x="152805" y="420"/>
                  </a:lnTo>
                  <a:lnTo>
                    <a:pt x="211002" y="96"/>
                  </a:lnTo>
                  <a:lnTo>
                    <a:pt x="264640" y="0"/>
                  </a:lnTo>
                  <a:lnTo>
                    <a:pt x="322159" y="3087"/>
                  </a:lnTo>
                  <a:lnTo>
                    <a:pt x="369195" y="8295"/>
                  </a:lnTo>
                  <a:lnTo>
                    <a:pt x="425636" y="9838"/>
                  </a:lnTo>
                  <a:lnTo>
                    <a:pt x="481040" y="15949"/>
                  </a:lnTo>
                  <a:lnTo>
                    <a:pt x="534184" y="20015"/>
                  </a:lnTo>
                  <a:lnTo>
                    <a:pt x="586623" y="23938"/>
                  </a:lnTo>
                  <a:lnTo>
                    <a:pt x="649082" y="31713"/>
                  </a:lnTo>
                  <a:lnTo>
                    <a:pt x="710513" y="40478"/>
                  </a:lnTo>
                  <a:lnTo>
                    <a:pt x="762684" y="41601"/>
                  </a:lnTo>
                  <a:lnTo>
                    <a:pt x="817006" y="41933"/>
                  </a:lnTo>
                  <a:lnTo>
                    <a:pt x="863934" y="48112"/>
                  </a:lnTo>
                  <a:lnTo>
                    <a:pt x="863735" y="47269"/>
                  </a:lnTo>
                  <a:lnTo>
                    <a:pt x="860093" y="45537"/>
                  </a:lnTo>
                  <a:lnTo>
                    <a:pt x="811050" y="42758"/>
                  </a:lnTo>
                  <a:lnTo>
                    <a:pt x="756208" y="42276"/>
                  </a:lnTo>
                  <a:lnTo>
                    <a:pt x="701223" y="42134"/>
                  </a:lnTo>
                  <a:lnTo>
                    <a:pt x="643338" y="42091"/>
                  </a:lnTo>
                  <a:lnTo>
                    <a:pt x="593172" y="42079"/>
                  </a:lnTo>
                  <a:lnTo>
                    <a:pt x="536063" y="42075"/>
                  </a:lnTo>
                  <a:lnTo>
                    <a:pt x="481577" y="42074"/>
                  </a:lnTo>
                  <a:lnTo>
                    <a:pt x="430728" y="43243"/>
                  </a:lnTo>
                  <a:lnTo>
                    <a:pt x="379026" y="526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611689" y="2130062"/>
              <a:ext cx="795976" cy="298514"/>
            </a:xfrm>
            <a:custGeom>
              <a:avLst/>
              <a:gdLst/>
              <a:ahLst/>
              <a:cxnLst/>
              <a:rect l="0" t="0" r="0" b="0"/>
              <a:pathLst>
                <a:path w="795976" h="298514">
                  <a:moveTo>
                    <a:pt x="0" y="154621"/>
                  </a:moveTo>
                  <a:lnTo>
                    <a:pt x="54144" y="151502"/>
                  </a:lnTo>
                  <a:lnTo>
                    <a:pt x="114680" y="145557"/>
                  </a:lnTo>
                  <a:lnTo>
                    <a:pt x="171240" y="144527"/>
                  </a:lnTo>
                  <a:lnTo>
                    <a:pt x="232451" y="144222"/>
                  </a:lnTo>
                  <a:lnTo>
                    <a:pt x="295042" y="144131"/>
                  </a:lnTo>
                  <a:lnTo>
                    <a:pt x="358041" y="144104"/>
                  </a:lnTo>
                  <a:lnTo>
                    <a:pt x="419334" y="151331"/>
                  </a:lnTo>
                  <a:lnTo>
                    <a:pt x="469478" y="153647"/>
                  </a:lnTo>
                  <a:lnTo>
                    <a:pt x="527099" y="155502"/>
                  </a:lnTo>
                  <a:lnTo>
                    <a:pt x="581737" y="161771"/>
                  </a:lnTo>
                  <a:lnTo>
                    <a:pt x="634970" y="164149"/>
                  </a:lnTo>
                  <a:lnTo>
                    <a:pt x="686618" y="164853"/>
                  </a:lnTo>
                  <a:lnTo>
                    <a:pt x="746584" y="165091"/>
                  </a:lnTo>
                  <a:lnTo>
                    <a:pt x="766993" y="163954"/>
                  </a:lnTo>
                  <a:lnTo>
                    <a:pt x="767522" y="162013"/>
                  </a:lnTo>
                  <a:lnTo>
                    <a:pt x="758751" y="156737"/>
                  </a:lnTo>
                  <a:lnTo>
                    <a:pt x="712735" y="139291"/>
                  </a:lnTo>
                  <a:lnTo>
                    <a:pt x="755232" y="143230"/>
                  </a:lnTo>
                  <a:lnTo>
                    <a:pt x="774736" y="137470"/>
                  </a:lnTo>
                  <a:lnTo>
                    <a:pt x="783213" y="132659"/>
                  </a:lnTo>
                  <a:lnTo>
                    <a:pt x="786524" y="127112"/>
                  </a:lnTo>
                  <a:lnTo>
                    <a:pt x="786392" y="121074"/>
                  </a:lnTo>
                  <a:lnTo>
                    <a:pt x="783964" y="114709"/>
                  </a:lnTo>
                  <a:lnTo>
                    <a:pt x="763779" y="94572"/>
                  </a:lnTo>
                  <a:lnTo>
                    <a:pt x="700665" y="46974"/>
                  </a:lnTo>
                  <a:lnTo>
                    <a:pt x="648820" y="19794"/>
                  </a:lnTo>
                  <a:lnTo>
                    <a:pt x="644286" y="19113"/>
                  </a:lnTo>
                  <a:lnTo>
                    <a:pt x="642433" y="22169"/>
                  </a:lnTo>
                  <a:lnTo>
                    <a:pt x="642368" y="27715"/>
                  </a:lnTo>
                  <a:lnTo>
                    <a:pt x="651655" y="40117"/>
                  </a:lnTo>
                  <a:lnTo>
                    <a:pt x="710045" y="93841"/>
                  </a:lnTo>
                  <a:lnTo>
                    <a:pt x="728527" y="103432"/>
                  </a:lnTo>
                  <a:lnTo>
                    <a:pt x="733689" y="102948"/>
                  </a:lnTo>
                  <a:lnTo>
                    <a:pt x="735961" y="99115"/>
                  </a:lnTo>
                  <a:lnTo>
                    <a:pt x="736306" y="93051"/>
                  </a:lnTo>
                  <a:lnTo>
                    <a:pt x="730449" y="80074"/>
                  </a:lnTo>
                  <a:lnTo>
                    <a:pt x="718878" y="66507"/>
                  </a:lnTo>
                  <a:lnTo>
                    <a:pt x="663775" y="9396"/>
                  </a:lnTo>
                  <a:lnTo>
                    <a:pt x="656596" y="1652"/>
                  </a:lnTo>
                  <a:lnTo>
                    <a:pt x="654150" y="0"/>
                  </a:lnTo>
                  <a:lnTo>
                    <a:pt x="657671" y="7522"/>
                  </a:lnTo>
                  <a:lnTo>
                    <a:pt x="680165" y="32541"/>
                  </a:lnTo>
                  <a:lnTo>
                    <a:pt x="743645" y="87971"/>
                  </a:lnTo>
                  <a:lnTo>
                    <a:pt x="764961" y="114596"/>
                  </a:lnTo>
                  <a:lnTo>
                    <a:pt x="768507" y="124428"/>
                  </a:lnTo>
                  <a:lnTo>
                    <a:pt x="769328" y="144712"/>
                  </a:lnTo>
                  <a:lnTo>
                    <a:pt x="765569" y="153864"/>
                  </a:lnTo>
                  <a:lnTo>
                    <a:pt x="709006" y="214117"/>
                  </a:lnTo>
                  <a:lnTo>
                    <a:pt x="687888" y="235291"/>
                  </a:lnTo>
                  <a:lnTo>
                    <a:pt x="686709" y="237647"/>
                  </a:lnTo>
                  <a:lnTo>
                    <a:pt x="694758" y="234026"/>
                  </a:lnTo>
                  <a:lnTo>
                    <a:pt x="757533" y="185882"/>
                  </a:lnTo>
                  <a:lnTo>
                    <a:pt x="791615" y="158067"/>
                  </a:lnTo>
                  <a:lnTo>
                    <a:pt x="795635" y="155749"/>
                  </a:lnTo>
                  <a:lnTo>
                    <a:pt x="795975" y="156543"/>
                  </a:lnTo>
                  <a:lnTo>
                    <a:pt x="788945" y="163664"/>
                  </a:lnTo>
                  <a:lnTo>
                    <a:pt x="734143" y="207588"/>
                  </a:lnTo>
                  <a:lnTo>
                    <a:pt x="676693" y="249406"/>
                  </a:lnTo>
                  <a:lnTo>
                    <a:pt x="643786" y="279797"/>
                  </a:lnTo>
                  <a:lnTo>
                    <a:pt x="681588" y="241629"/>
                  </a:lnTo>
                  <a:lnTo>
                    <a:pt x="739572" y="202736"/>
                  </a:lnTo>
                  <a:lnTo>
                    <a:pt x="781066" y="168525"/>
                  </a:lnTo>
                  <a:lnTo>
                    <a:pt x="785093" y="167400"/>
                  </a:lnTo>
                  <a:lnTo>
                    <a:pt x="785438" y="170160"/>
                  </a:lnTo>
                  <a:lnTo>
                    <a:pt x="779582" y="181415"/>
                  </a:lnTo>
                  <a:lnTo>
                    <a:pt x="742269" y="221497"/>
                  </a:lnTo>
                  <a:lnTo>
                    <a:pt x="684969" y="270446"/>
                  </a:lnTo>
                  <a:lnTo>
                    <a:pt x="656398" y="298513"/>
                  </a:lnTo>
                  <a:lnTo>
                    <a:pt x="652848" y="298513"/>
                  </a:lnTo>
                  <a:lnTo>
                    <a:pt x="651651" y="293833"/>
                  </a:lnTo>
                  <a:lnTo>
                    <a:pt x="652023" y="286033"/>
                  </a:lnTo>
                  <a:lnTo>
                    <a:pt x="661795" y="268009"/>
                  </a:lnTo>
                  <a:lnTo>
                    <a:pt x="712340" y="211248"/>
                  </a:lnTo>
                  <a:lnTo>
                    <a:pt x="741657" y="176725"/>
                  </a:lnTo>
                  <a:lnTo>
                    <a:pt x="760124" y="165225"/>
                  </a:lnTo>
                  <a:lnTo>
                    <a:pt x="764112" y="159351"/>
                  </a:lnTo>
                  <a:lnTo>
                    <a:pt x="764432" y="153095"/>
                  </a:lnTo>
                  <a:lnTo>
                    <a:pt x="762305" y="146585"/>
                  </a:lnTo>
                  <a:lnTo>
                    <a:pt x="756208" y="143415"/>
                  </a:lnTo>
                  <a:lnTo>
                    <a:pt x="694219" y="143773"/>
                  </a:lnTo>
                  <a:lnTo>
                    <a:pt x="635782" y="151265"/>
                  </a:lnTo>
                  <a:lnTo>
                    <a:pt x="576059" y="153959"/>
                  </a:lnTo>
                  <a:lnTo>
                    <a:pt x="534892" y="154425"/>
                  </a:lnTo>
                  <a:lnTo>
                    <a:pt x="505368" y="1546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990715" y="2242570"/>
              <a:ext cx="410612" cy="10529"/>
            </a:xfrm>
            <a:custGeom>
              <a:avLst/>
              <a:gdLst/>
              <a:ahLst/>
              <a:cxnLst/>
              <a:rect l="0" t="0" r="0" b="0"/>
              <a:pathLst>
                <a:path w="410612" h="10529">
                  <a:moveTo>
                    <a:pt x="410611" y="0"/>
                  </a:moveTo>
                  <a:lnTo>
                    <a:pt x="361680" y="0"/>
                  </a:lnTo>
                  <a:lnTo>
                    <a:pt x="302550" y="0"/>
                  </a:lnTo>
                  <a:lnTo>
                    <a:pt x="245810" y="0"/>
                  </a:lnTo>
                  <a:lnTo>
                    <a:pt x="186422" y="0"/>
                  </a:lnTo>
                  <a:lnTo>
                    <a:pt x="135955" y="0"/>
                  </a:lnTo>
                  <a:lnTo>
                    <a:pt x="83957" y="0"/>
                  </a:lnTo>
                  <a:lnTo>
                    <a:pt x="25163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148435" y="2210984"/>
              <a:ext cx="1084436" cy="73700"/>
            </a:xfrm>
            <a:custGeom>
              <a:avLst/>
              <a:gdLst/>
              <a:ahLst/>
              <a:cxnLst/>
              <a:rect l="0" t="0" r="0" b="0"/>
              <a:pathLst>
                <a:path w="1084436" h="73700">
                  <a:moveTo>
                    <a:pt x="1084435" y="73699"/>
                  </a:moveTo>
                  <a:lnTo>
                    <a:pt x="1020985" y="56911"/>
                  </a:lnTo>
                  <a:lnTo>
                    <a:pt x="959771" y="50366"/>
                  </a:lnTo>
                  <a:lnTo>
                    <a:pt x="902272" y="43744"/>
                  </a:lnTo>
                  <a:lnTo>
                    <a:pt x="854336" y="42597"/>
                  </a:lnTo>
                  <a:lnTo>
                    <a:pt x="803088" y="42257"/>
                  </a:lnTo>
                  <a:lnTo>
                    <a:pt x="745269" y="36567"/>
                  </a:lnTo>
                  <a:lnTo>
                    <a:pt x="689274" y="33062"/>
                  </a:lnTo>
                  <a:lnTo>
                    <a:pt x="635638" y="32023"/>
                  </a:lnTo>
                  <a:lnTo>
                    <a:pt x="577112" y="31715"/>
                  </a:lnTo>
                  <a:lnTo>
                    <a:pt x="520906" y="31624"/>
                  </a:lnTo>
                  <a:lnTo>
                    <a:pt x="463984" y="24358"/>
                  </a:lnTo>
                  <a:lnTo>
                    <a:pt x="415767" y="22035"/>
                  </a:lnTo>
                  <a:lnTo>
                    <a:pt x="365605" y="21347"/>
                  </a:lnTo>
                  <a:lnTo>
                    <a:pt x="303022" y="17995"/>
                  </a:lnTo>
                  <a:lnTo>
                    <a:pt x="252001" y="12741"/>
                  </a:lnTo>
                  <a:lnTo>
                    <a:pt x="199839" y="8064"/>
                  </a:lnTo>
                  <a:lnTo>
                    <a:pt x="147339" y="2390"/>
                  </a:lnTo>
                  <a:lnTo>
                    <a:pt x="91619" y="708"/>
                  </a:lnTo>
                  <a:lnTo>
                    <a:pt x="40015" y="21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737823" y="2221589"/>
              <a:ext cx="642240" cy="63095"/>
            </a:xfrm>
            <a:custGeom>
              <a:avLst/>
              <a:gdLst/>
              <a:ahLst/>
              <a:cxnLst/>
              <a:rect l="0" t="0" r="0" b="0"/>
              <a:pathLst>
                <a:path w="642240" h="63095">
                  <a:moveTo>
                    <a:pt x="642239" y="63094"/>
                  </a:moveTo>
                  <a:lnTo>
                    <a:pt x="604761" y="54761"/>
                  </a:lnTo>
                  <a:lnTo>
                    <a:pt x="553337" y="47410"/>
                  </a:lnTo>
                  <a:lnTo>
                    <a:pt x="498119" y="34693"/>
                  </a:lnTo>
                  <a:lnTo>
                    <a:pt x="439033" y="24036"/>
                  </a:lnTo>
                  <a:lnTo>
                    <a:pt x="388617" y="18766"/>
                  </a:lnTo>
                  <a:lnTo>
                    <a:pt x="333515" y="9796"/>
                  </a:lnTo>
                  <a:lnTo>
                    <a:pt x="275854" y="2849"/>
                  </a:lnTo>
                  <a:lnTo>
                    <a:pt x="218605" y="790"/>
                  </a:lnTo>
                  <a:lnTo>
                    <a:pt x="157189" y="180"/>
                  </a:lnTo>
                  <a:lnTo>
                    <a:pt x="97658" y="0"/>
                  </a:lnTo>
                  <a:lnTo>
                    <a:pt x="46094" y="3066"/>
                  </a:lnTo>
                  <a:lnTo>
                    <a:pt x="0" y="104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464082" y="2232041"/>
              <a:ext cx="736996" cy="10530"/>
            </a:xfrm>
            <a:custGeom>
              <a:avLst/>
              <a:gdLst/>
              <a:ahLst/>
              <a:cxnLst/>
              <a:rect l="0" t="0" r="0" b="0"/>
              <a:pathLst>
                <a:path w="736996" h="10530">
                  <a:moveTo>
                    <a:pt x="736995" y="10529"/>
                  </a:moveTo>
                  <a:lnTo>
                    <a:pt x="682851" y="2195"/>
                  </a:lnTo>
                  <a:lnTo>
                    <a:pt x="627904" y="434"/>
                  </a:lnTo>
                  <a:lnTo>
                    <a:pt x="564755" y="86"/>
                  </a:lnTo>
                  <a:lnTo>
                    <a:pt x="518025" y="25"/>
                  </a:lnTo>
                  <a:lnTo>
                    <a:pt x="461935" y="8"/>
                  </a:lnTo>
                  <a:lnTo>
                    <a:pt x="407752" y="2"/>
                  </a:lnTo>
                  <a:lnTo>
                    <a:pt x="355822" y="1"/>
                  </a:lnTo>
                  <a:lnTo>
                    <a:pt x="295761" y="0"/>
                  </a:lnTo>
                  <a:lnTo>
                    <a:pt x="233247" y="0"/>
                  </a:lnTo>
                  <a:lnTo>
                    <a:pt x="172979" y="0"/>
                  </a:lnTo>
                  <a:lnTo>
                    <a:pt x="112895" y="0"/>
                  </a:lnTo>
                  <a:lnTo>
                    <a:pt x="6230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274570" y="2242570"/>
              <a:ext cx="484311" cy="21057"/>
            </a:xfrm>
            <a:custGeom>
              <a:avLst/>
              <a:gdLst/>
              <a:ahLst/>
              <a:cxnLst/>
              <a:rect l="0" t="0" r="0" b="0"/>
              <a:pathLst>
                <a:path w="484311" h="21057">
                  <a:moveTo>
                    <a:pt x="484310" y="0"/>
                  </a:moveTo>
                  <a:lnTo>
                    <a:pt x="425694" y="0"/>
                  </a:lnTo>
                  <a:lnTo>
                    <a:pt x="371520" y="1169"/>
                  </a:lnTo>
                  <a:lnTo>
                    <a:pt x="312639" y="8333"/>
                  </a:lnTo>
                  <a:lnTo>
                    <a:pt x="250618" y="10094"/>
                  </a:lnTo>
                  <a:lnTo>
                    <a:pt x="193307" y="17678"/>
                  </a:lnTo>
                  <a:lnTo>
                    <a:pt x="136926" y="20389"/>
                  </a:lnTo>
                  <a:lnTo>
                    <a:pt x="80729" y="20924"/>
                  </a:lnTo>
                  <a:lnTo>
                    <a:pt x="19888" y="21039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Freeform 35"/>
          <p:cNvSpPr/>
          <p:nvPr/>
        </p:nvSpPr>
        <p:spPr>
          <a:xfrm>
            <a:off x="3545697" y="4336172"/>
            <a:ext cx="270621" cy="234052"/>
          </a:xfrm>
          <a:custGeom>
            <a:avLst/>
            <a:gdLst/>
            <a:ahLst/>
            <a:cxnLst/>
            <a:rect l="0" t="0" r="0" b="0"/>
            <a:pathLst>
              <a:path w="270621" h="234052">
                <a:moveTo>
                  <a:pt x="17936" y="234051"/>
                </a:moveTo>
                <a:lnTo>
                  <a:pt x="6757" y="222872"/>
                </a:lnTo>
                <a:lnTo>
                  <a:pt x="1269" y="204906"/>
                </a:lnTo>
                <a:lnTo>
                  <a:pt x="0" y="182493"/>
                </a:lnTo>
                <a:lnTo>
                  <a:pt x="6201" y="123319"/>
                </a:lnTo>
                <a:lnTo>
                  <a:pt x="27034" y="66264"/>
                </a:lnTo>
                <a:lnTo>
                  <a:pt x="47809" y="23613"/>
                </a:lnTo>
                <a:lnTo>
                  <a:pt x="63968" y="8722"/>
                </a:lnTo>
                <a:lnTo>
                  <a:pt x="73190" y="3113"/>
                </a:lnTo>
                <a:lnTo>
                  <a:pt x="95915" y="0"/>
                </a:lnTo>
                <a:lnTo>
                  <a:pt x="119274" y="3686"/>
                </a:lnTo>
                <a:lnTo>
                  <a:pt x="137454" y="13123"/>
                </a:lnTo>
                <a:lnTo>
                  <a:pt x="150214" y="28236"/>
                </a:lnTo>
                <a:lnTo>
                  <a:pt x="180155" y="85155"/>
                </a:lnTo>
                <a:lnTo>
                  <a:pt x="214571" y="148008"/>
                </a:lnTo>
                <a:lnTo>
                  <a:pt x="242564" y="189238"/>
                </a:lnTo>
                <a:lnTo>
                  <a:pt x="270620" y="21299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3658389" y="4307010"/>
            <a:ext cx="157929" cy="294799"/>
          </a:xfrm>
          <a:custGeom>
            <a:avLst/>
            <a:gdLst/>
            <a:ahLst/>
            <a:cxnLst/>
            <a:rect l="0" t="0" r="0" b="0"/>
            <a:pathLst>
              <a:path w="157929" h="294799">
                <a:moveTo>
                  <a:pt x="157928" y="0"/>
                </a:moveTo>
                <a:lnTo>
                  <a:pt x="135051" y="26387"/>
                </a:lnTo>
                <a:lnTo>
                  <a:pt x="102015" y="88081"/>
                </a:lnTo>
                <a:lnTo>
                  <a:pt x="81849" y="138325"/>
                </a:lnTo>
                <a:lnTo>
                  <a:pt x="55682" y="198899"/>
                </a:lnTo>
                <a:lnTo>
                  <a:pt x="27984" y="256445"/>
                </a:lnTo>
                <a:lnTo>
                  <a:pt x="0" y="29479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4011357" y="4176924"/>
            <a:ext cx="968623" cy="392986"/>
            <a:chOff x="4011357" y="4176924"/>
            <a:chExt cx="968623" cy="392986"/>
          </a:xfrm>
        </p:grpSpPr>
        <p:sp>
          <p:nvSpPr>
            <p:cNvPr id="38" name="Freeform 37"/>
            <p:cNvSpPr/>
            <p:nvPr/>
          </p:nvSpPr>
          <p:spPr>
            <a:xfrm>
              <a:off x="4011357" y="4264041"/>
              <a:ext cx="291285" cy="284271"/>
            </a:xfrm>
            <a:custGeom>
              <a:avLst/>
              <a:gdLst/>
              <a:ahLst/>
              <a:cxnLst/>
              <a:rect l="0" t="0" r="0" b="0"/>
              <a:pathLst>
                <a:path w="291285" h="284271">
                  <a:moveTo>
                    <a:pt x="63171" y="0"/>
                  </a:moveTo>
                  <a:lnTo>
                    <a:pt x="118258" y="49498"/>
                  </a:lnTo>
                  <a:lnTo>
                    <a:pt x="181273" y="105523"/>
                  </a:lnTo>
                  <a:lnTo>
                    <a:pt x="226533" y="139344"/>
                  </a:lnTo>
                  <a:lnTo>
                    <a:pt x="289527" y="196061"/>
                  </a:lnTo>
                  <a:lnTo>
                    <a:pt x="291284" y="202067"/>
                  </a:lnTo>
                  <a:lnTo>
                    <a:pt x="288946" y="207241"/>
                  </a:lnTo>
                  <a:lnTo>
                    <a:pt x="265566" y="229540"/>
                  </a:lnTo>
                  <a:lnTo>
                    <a:pt x="245931" y="236549"/>
                  </a:lnTo>
                  <a:lnTo>
                    <a:pt x="188840" y="249823"/>
                  </a:lnTo>
                  <a:lnTo>
                    <a:pt x="136044" y="260221"/>
                  </a:lnTo>
                  <a:lnTo>
                    <a:pt x="73808" y="270054"/>
                  </a:lnTo>
                  <a:lnTo>
                    <a:pt x="26624" y="276133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011357" y="45483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474611" y="4379855"/>
              <a:ext cx="168457" cy="21057"/>
            </a:xfrm>
            <a:custGeom>
              <a:avLst/>
              <a:gdLst/>
              <a:ahLst/>
              <a:cxnLst/>
              <a:rect l="0" t="0" r="0" b="0"/>
              <a:pathLst>
                <a:path w="168457" h="21057">
                  <a:moveTo>
                    <a:pt x="168456" y="21056"/>
                  </a:moveTo>
                  <a:lnTo>
                    <a:pt x="125764" y="17937"/>
                  </a:lnTo>
                  <a:lnTo>
                    <a:pt x="72454" y="4268"/>
                  </a:lnTo>
                  <a:lnTo>
                    <a:pt x="26357" y="8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725577" y="4176924"/>
              <a:ext cx="254403" cy="392986"/>
            </a:xfrm>
            <a:custGeom>
              <a:avLst/>
              <a:gdLst/>
              <a:ahLst/>
              <a:cxnLst/>
              <a:rect l="0" t="0" r="0" b="0"/>
              <a:pathLst>
                <a:path w="254403" h="392986">
                  <a:moveTo>
                    <a:pt x="33303" y="13418"/>
                  </a:moveTo>
                  <a:lnTo>
                    <a:pt x="896" y="50721"/>
                  </a:lnTo>
                  <a:lnTo>
                    <a:pt x="0" y="48815"/>
                  </a:lnTo>
                  <a:lnTo>
                    <a:pt x="573" y="44035"/>
                  </a:lnTo>
                  <a:lnTo>
                    <a:pt x="12557" y="20539"/>
                  </a:lnTo>
                  <a:lnTo>
                    <a:pt x="27592" y="7614"/>
                  </a:lnTo>
                  <a:lnTo>
                    <a:pt x="36515" y="2530"/>
                  </a:lnTo>
                  <a:lnTo>
                    <a:pt x="58908" y="0"/>
                  </a:lnTo>
                  <a:lnTo>
                    <a:pt x="82118" y="3944"/>
                  </a:lnTo>
                  <a:lnTo>
                    <a:pt x="108338" y="19320"/>
                  </a:lnTo>
                  <a:lnTo>
                    <a:pt x="138159" y="48595"/>
                  </a:lnTo>
                  <a:lnTo>
                    <a:pt x="156399" y="77653"/>
                  </a:lnTo>
                  <a:lnTo>
                    <a:pt x="173042" y="118913"/>
                  </a:lnTo>
                  <a:lnTo>
                    <a:pt x="178433" y="167118"/>
                  </a:lnTo>
                  <a:lnTo>
                    <a:pt x="171849" y="229479"/>
                  </a:lnTo>
                  <a:lnTo>
                    <a:pt x="159283" y="286857"/>
                  </a:lnTo>
                  <a:lnTo>
                    <a:pt x="145890" y="326064"/>
                  </a:lnTo>
                  <a:lnTo>
                    <a:pt x="132475" y="347733"/>
                  </a:lnTo>
                  <a:lnTo>
                    <a:pt x="90730" y="388130"/>
                  </a:lnTo>
                  <a:lnTo>
                    <a:pt x="82116" y="391907"/>
                  </a:lnTo>
                  <a:lnTo>
                    <a:pt x="63187" y="392985"/>
                  </a:lnTo>
                  <a:lnTo>
                    <a:pt x="32799" y="387015"/>
                  </a:lnTo>
                  <a:lnTo>
                    <a:pt x="24779" y="381805"/>
                  </a:lnTo>
                  <a:lnTo>
                    <a:pt x="12747" y="366658"/>
                  </a:lnTo>
                  <a:lnTo>
                    <a:pt x="9739" y="345108"/>
                  </a:lnTo>
                  <a:lnTo>
                    <a:pt x="10575" y="332811"/>
                  </a:lnTo>
                  <a:lnTo>
                    <a:pt x="20863" y="312908"/>
                  </a:lnTo>
                  <a:lnTo>
                    <a:pt x="37133" y="297433"/>
                  </a:lnTo>
                  <a:lnTo>
                    <a:pt x="56062" y="286656"/>
                  </a:lnTo>
                  <a:lnTo>
                    <a:pt x="82413" y="284206"/>
                  </a:lnTo>
                  <a:lnTo>
                    <a:pt x="135811" y="292164"/>
                  </a:lnTo>
                  <a:lnTo>
                    <a:pt x="193985" y="319866"/>
                  </a:lnTo>
                  <a:lnTo>
                    <a:pt x="254402" y="3503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2013-10-08T15:04:40Z</dcterms:created>
  <dcterms:modified xsi:type="dcterms:W3CDTF">2013-10-08T15:05:38Z</dcterms:modified>
</cp:coreProperties>
</file>